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59" r:id="rId8"/>
    <p:sldId id="260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SA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ورقة1!$B$1</c:f>
              <c:strCache>
                <c:ptCount val="1"/>
                <c:pt idx="0">
                  <c:v>الثقافية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prst="relaxedInset"/>
            </a:sp3d>
          </c:spPr>
          <c:dLbls>
            <c:dLbl>
              <c:idx val="0"/>
              <c:layout>
                <c:manualLayout>
                  <c:x val="0"/>
                  <c:y val="0.1125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ar-SA"/>
              </a:p>
            </c:txPr>
            <c:showVal val="1"/>
          </c:dLbls>
          <c:cat>
            <c:numRef>
              <c:f>ورقة1!$A$2</c:f>
              <c:numCache>
                <c:formatCode>General</c:formatCode>
                <c:ptCount val="1"/>
              </c:numCache>
            </c:numRef>
          </c:cat>
          <c:val>
            <c:numRef>
              <c:f>ورقة1!$B$2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الاجتماعية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relaxedInset"/>
            </a:sp3d>
          </c:spPr>
          <c:dLbls>
            <c:dLbl>
              <c:idx val="0"/>
              <c:layout>
                <c:manualLayout>
                  <c:x val="-2.0833333333333333E-3"/>
                  <c:y val="0.109375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ar-SA"/>
              </a:p>
            </c:txPr>
            <c:showVal val="1"/>
          </c:dLbls>
          <c:cat>
            <c:numRef>
              <c:f>ورقة1!$A$2</c:f>
              <c:numCache>
                <c:formatCode>General</c:formatCode>
                <c:ptCount val="1"/>
              </c:numCache>
            </c:numRef>
          </c:cat>
          <c:val>
            <c:numRef>
              <c:f>ورقة1!$C$2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الرياضية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relaxedInset"/>
            </a:sp3d>
          </c:spPr>
          <c:dLbls>
            <c:dLbl>
              <c:idx val="0"/>
              <c:layout>
                <c:manualLayout>
                  <c:x val="-4.1666666666666666E-3"/>
                  <c:y val="9.6875000000000003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ar-SA"/>
              </a:p>
            </c:txPr>
            <c:showVal val="1"/>
          </c:dLbls>
          <c:cat>
            <c:numRef>
              <c:f>ورقة1!$A$2</c:f>
              <c:numCache>
                <c:formatCode>General</c:formatCode>
                <c:ptCount val="1"/>
              </c:numCache>
            </c:numRef>
          </c:cat>
          <c:val>
            <c:numRef>
              <c:f>ورقة1!$D$2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3"/>
          <c:order val="3"/>
          <c:tx>
            <c:strRef>
              <c:f>ورقة1!$E$1</c:f>
              <c:strCache>
                <c:ptCount val="1"/>
                <c:pt idx="0">
                  <c:v>التطوعية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relaxedInset"/>
            </a:sp3d>
          </c:spPr>
          <c:dLbls>
            <c:dLbl>
              <c:idx val="0"/>
              <c:layout>
                <c:manualLayout>
                  <c:x val="2.0833333333333333E-3"/>
                  <c:y val="0.1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ar-SA"/>
              </a:p>
            </c:txPr>
            <c:showVal val="1"/>
          </c:dLbls>
          <c:cat>
            <c:numRef>
              <c:f>ورقة1!$A$2</c:f>
              <c:numCache>
                <c:formatCode>General</c:formatCode>
                <c:ptCount val="1"/>
              </c:numCache>
            </c:numRef>
          </c:cat>
          <c:val>
            <c:numRef>
              <c:f>ورقة1!$E$2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ورقة1!$F$1</c:f>
              <c:strCache>
                <c:ptCount val="1"/>
                <c:pt idx="0">
                  <c:v>الفنية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prst="relaxedInset"/>
              <a:bevelB/>
            </a:sp3d>
          </c:spPr>
          <c:dLbls>
            <c:dLbl>
              <c:idx val="0"/>
              <c:layout>
                <c:manualLayout>
                  <c:x val="7.638800644811996E-17"/>
                  <c:y val="0.1"/>
                </c:manualLayout>
              </c:layout>
              <c:showVal val="1"/>
            </c:dLbl>
            <c:spPr>
              <a:solidFill>
                <a:srgbClr val="F79646">
                  <a:lumMod val="75000"/>
                </a:srgb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ar-SA"/>
              </a:p>
            </c:txPr>
            <c:showVal val="1"/>
          </c:dLbls>
          <c:cat>
            <c:numRef>
              <c:f>ورقة1!$A$2</c:f>
              <c:numCache>
                <c:formatCode>General</c:formatCode>
                <c:ptCount val="1"/>
              </c:numCache>
            </c:numRef>
          </c:cat>
          <c:val>
            <c:numRef>
              <c:f>ورقة1!$F$2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5"/>
          <c:order val="5"/>
          <c:tx>
            <c:strRef>
              <c:f>ورقة1!$G$1</c:f>
              <c:strCache>
                <c:ptCount val="1"/>
                <c:pt idx="0">
                  <c:v>الكشفية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 prst="relaxedInset"/>
            </a:sp3d>
          </c:spPr>
          <c:dLbls>
            <c:dLbl>
              <c:idx val="0"/>
              <c:layout>
                <c:manualLayout>
                  <c:x val="2.0833333333333333E-3"/>
                  <c:y val="0.1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ar-SA"/>
                </a:p>
              </c:txPr>
              <c:showVal val="1"/>
            </c:dLbl>
            <c:delete val="1"/>
          </c:dLbls>
          <c:cat>
            <c:numRef>
              <c:f>ورقة1!$A$2</c:f>
              <c:numCache>
                <c:formatCode>General</c:formatCode>
                <c:ptCount val="1"/>
              </c:numCache>
            </c:numRef>
          </c:cat>
          <c:val>
            <c:numRef>
              <c:f>ورقة1!$G$2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hape val="box"/>
        <c:axId val="72189440"/>
        <c:axId val="72190976"/>
        <c:axId val="0"/>
      </c:bar3DChart>
      <c:catAx>
        <c:axId val="72189440"/>
        <c:scaling>
          <c:orientation val="minMax"/>
        </c:scaling>
        <c:axPos val="b"/>
        <c:numFmt formatCode="General" sourceLinked="1"/>
        <c:tickLblPos val="nextTo"/>
        <c:crossAx val="72190976"/>
        <c:crosses val="autoZero"/>
        <c:auto val="1"/>
        <c:lblAlgn val="ctr"/>
        <c:lblOffset val="100"/>
      </c:catAx>
      <c:valAx>
        <c:axId val="72190976"/>
        <c:scaling>
          <c:orientation val="minMax"/>
        </c:scaling>
        <c:axPos val="l"/>
        <c:majorGridlines/>
        <c:numFmt formatCode="General" sourceLinked="1"/>
        <c:tickLblPos val="nextTo"/>
        <c:crossAx val="721894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ar-S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SA"/>
  <c:chart>
    <c:autoTitleDeleted val="1"/>
    <c:plotArea>
      <c:layout/>
      <c:doughnut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المبيعات</c:v>
                </c:pt>
              </c:strCache>
            </c:strRef>
          </c:tx>
          <c:dLbls>
            <c:showVal val="1"/>
            <c:showLeaderLines val="1"/>
          </c:dLbls>
          <c:cat>
            <c:strRef>
              <c:f>ورقة1!$A$2:$A$4</c:f>
              <c:strCache>
                <c:ptCount val="3"/>
                <c:pt idx="0">
                  <c:v>الإعانات</c:v>
                </c:pt>
                <c:pt idx="1">
                  <c:v>السلف</c:v>
                </c:pt>
                <c:pt idx="2">
                  <c:v>التشغيل الطلابي</c:v>
                </c:pt>
              </c:strCache>
            </c:strRef>
          </c:cat>
          <c:val>
            <c:numRef>
              <c:f>ورقة1!$B$2:$B$4</c:f>
              <c:numCache>
                <c:formatCode>General</c:formatCode>
                <c:ptCount val="3"/>
                <c:pt idx="0">
                  <c:v>30</c:v>
                </c:pt>
                <c:pt idx="1">
                  <c:v>25</c:v>
                </c:pt>
                <c:pt idx="2">
                  <c:v>60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3200"/>
      </a:pPr>
      <a:endParaRPr lang="ar-SA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AF2E27-76F0-452F-8133-514F24DC4654}" type="doc">
      <dgm:prSet loTypeId="urn:microsoft.com/office/officeart/2005/8/layout/chevron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AB0B5106-B2F2-4C02-A823-19F9B6930285}">
      <dgm:prSet phldrT="[نص]" custT="1"/>
      <dgm:spPr/>
      <dgm:t>
        <a:bodyPr/>
        <a:lstStyle/>
        <a:p>
          <a:pPr rtl="1"/>
          <a:r>
            <a:rPr lang="ar-SA" sz="2800" dirty="0" smtClean="0">
              <a:solidFill>
                <a:schemeClr val="tx1"/>
              </a:solidFill>
            </a:rPr>
            <a:t>الحضور</a:t>
          </a:r>
          <a:endParaRPr lang="ar-SA" sz="1500" dirty="0">
            <a:solidFill>
              <a:schemeClr val="tx1"/>
            </a:solidFill>
          </a:endParaRPr>
        </a:p>
      </dgm:t>
    </dgm:pt>
    <dgm:pt modelId="{E1DCB6AA-D361-4AEE-BCD8-4A30C0B7936B}" type="parTrans" cxnId="{4CEF568D-767B-46E3-A744-C0B2E45B7F89}">
      <dgm:prSet/>
      <dgm:spPr/>
      <dgm:t>
        <a:bodyPr/>
        <a:lstStyle/>
        <a:p>
          <a:pPr rtl="1"/>
          <a:endParaRPr lang="ar-SA"/>
        </a:p>
      </dgm:t>
    </dgm:pt>
    <dgm:pt modelId="{2AA17616-3D24-43BD-8B5F-5F08DFB700DC}" type="sibTrans" cxnId="{4CEF568D-767B-46E3-A744-C0B2E45B7F89}">
      <dgm:prSet/>
      <dgm:spPr/>
      <dgm:t>
        <a:bodyPr/>
        <a:lstStyle/>
        <a:p>
          <a:pPr rtl="1"/>
          <a:endParaRPr lang="ar-SA"/>
        </a:p>
      </dgm:t>
    </dgm:pt>
    <dgm:pt modelId="{C9960B52-B183-4601-81D2-1ABBE7F367FE}">
      <dgm:prSet phldrT="[نص]"/>
      <dgm:spPr/>
      <dgm:t>
        <a:bodyPr/>
        <a:lstStyle/>
        <a:p>
          <a:pPr algn="ctr" rtl="1"/>
          <a:r>
            <a:rPr lang="ar-SA" dirty="0" smtClean="0"/>
            <a:t>4000 زائر خلال 3 أيام</a:t>
          </a:r>
          <a:endParaRPr lang="ar-SA" dirty="0"/>
        </a:p>
      </dgm:t>
    </dgm:pt>
    <dgm:pt modelId="{AF394E7D-832D-4C6C-9EFA-8FB37A440C7F}" type="parTrans" cxnId="{3B665E11-4B95-4566-BC61-7CCE5B6E6FBC}">
      <dgm:prSet/>
      <dgm:spPr/>
      <dgm:t>
        <a:bodyPr/>
        <a:lstStyle/>
        <a:p>
          <a:pPr rtl="1"/>
          <a:endParaRPr lang="ar-SA"/>
        </a:p>
      </dgm:t>
    </dgm:pt>
    <dgm:pt modelId="{8DCF01F2-3D92-435E-8952-50EC5A93F668}" type="sibTrans" cxnId="{3B665E11-4B95-4566-BC61-7CCE5B6E6FBC}">
      <dgm:prSet/>
      <dgm:spPr/>
      <dgm:t>
        <a:bodyPr/>
        <a:lstStyle/>
        <a:p>
          <a:pPr rtl="1"/>
          <a:endParaRPr lang="ar-SA"/>
        </a:p>
      </dgm:t>
    </dgm:pt>
    <dgm:pt modelId="{E14ADA83-8913-4C47-B6C3-DF258C6F329D}">
      <dgm:prSet phldrT="[نص]" custT="1"/>
      <dgm:spPr/>
      <dgm:t>
        <a:bodyPr/>
        <a:lstStyle/>
        <a:p>
          <a:pPr rtl="1"/>
          <a:r>
            <a:rPr lang="ar-SA" sz="2400" dirty="0" smtClean="0"/>
            <a:t>الجهات المشاركة</a:t>
          </a:r>
          <a:endParaRPr lang="ar-SA" sz="2400" dirty="0"/>
        </a:p>
      </dgm:t>
    </dgm:pt>
    <dgm:pt modelId="{E8B57658-DF2E-48AC-BC2C-20C21CC46E1C}" type="parTrans" cxnId="{1542D8CD-21BD-43AE-BA73-7B49398BD9B4}">
      <dgm:prSet/>
      <dgm:spPr/>
      <dgm:t>
        <a:bodyPr/>
        <a:lstStyle/>
        <a:p>
          <a:pPr rtl="1"/>
          <a:endParaRPr lang="ar-SA"/>
        </a:p>
      </dgm:t>
    </dgm:pt>
    <dgm:pt modelId="{43EC051E-BA97-49D9-89EE-4DAF44BCE336}" type="sibTrans" cxnId="{1542D8CD-21BD-43AE-BA73-7B49398BD9B4}">
      <dgm:prSet/>
      <dgm:spPr/>
      <dgm:t>
        <a:bodyPr/>
        <a:lstStyle/>
        <a:p>
          <a:pPr rtl="1"/>
          <a:endParaRPr lang="ar-SA"/>
        </a:p>
      </dgm:t>
    </dgm:pt>
    <dgm:pt modelId="{0DF519E9-93CB-44EF-B229-794EB5421881}">
      <dgm:prSet phldrT="[نص]"/>
      <dgm:spPr/>
      <dgm:t>
        <a:bodyPr/>
        <a:lstStyle/>
        <a:p>
          <a:pPr algn="ctr" rtl="1"/>
          <a:r>
            <a:rPr lang="ar-SA" dirty="0" smtClean="0"/>
            <a:t>10 جهات حكومية وخيرية</a:t>
          </a:r>
          <a:endParaRPr lang="ar-SA" dirty="0"/>
        </a:p>
      </dgm:t>
    </dgm:pt>
    <dgm:pt modelId="{94FE4D64-225C-430D-820B-459329B1B784}" type="parTrans" cxnId="{E774BB61-F7EB-464A-9D77-EB4F695A9AAD}">
      <dgm:prSet/>
      <dgm:spPr/>
      <dgm:t>
        <a:bodyPr/>
        <a:lstStyle/>
        <a:p>
          <a:pPr rtl="1"/>
          <a:endParaRPr lang="ar-SA"/>
        </a:p>
      </dgm:t>
    </dgm:pt>
    <dgm:pt modelId="{4B26E88F-C12A-45FC-8F71-1218B8181122}" type="sibTrans" cxnId="{E774BB61-F7EB-464A-9D77-EB4F695A9AAD}">
      <dgm:prSet/>
      <dgm:spPr/>
      <dgm:t>
        <a:bodyPr/>
        <a:lstStyle/>
        <a:p>
          <a:pPr rtl="1"/>
          <a:endParaRPr lang="ar-SA"/>
        </a:p>
      </dgm:t>
    </dgm:pt>
    <dgm:pt modelId="{8982A796-6588-41EA-BD48-A1811A25E182}">
      <dgm:prSet phldrT="[نص]" custT="1"/>
      <dgm:spPr/>
      <dgm:t>
        <a:bodyPr/>
        <a:lstStyle/>
        <a:p>
          <a:pPr rtl="1"/>
          <a:r>
            <a:rPr lang="ar-SA" sz="2000" dirty="0" smtClean="0"/>
            <a:t>فعاليات مصاحبة</a:t>
          </a:r>
          <a:endParaRPr lang="ar-SA" sz="2000" dirty="0"/>
        </a:p>
      </dgm:t>
    </dgm:pt>
    <dgm:pt modelId="{CC587FA7-7FD7-4CDA-B0CE-A8E0299B3F76}" type="parTrans" cxnId="{70419DF9-4CB8-4A12-BD0A-43B6C1C215EF}">
      <dgm:prSet/>
      <dgm:spPr/>
      <dgm:t>
        <a:bodyPr/>
        <a:lstStyle/>
        <a:p>
          <a:pPr rtl="1"/>
          <a:endParaRPr lang="ar-SA"/>
        </a:p>
      </dgm:t>
    </dgm:pt>
    <dgm:pt modelId="{64DFC855-6C4D-4F50-ACBB-A61CD0B1D555}" type="sibTrans" cxnId="{70419DF9-4CB8-4A12-BD0A-43B6C1C215EF}">
      <dgm:prSet/>
      <dgm:spPr/>
      <dgm:t>
        <a:bodyPr/>
        <a:lstStyle/>
        <a:p>
          <a:pPr rtl="1"/>
          <a:endParaRPr lang="ar-SA"/>
        </a:p>
      </dgm:t>
    </dgm:pt>
    <dgm:pt modelId="{C0EBE237-9D15-4FD2-A75F-E2BAD1C33A6A}">
      <dgm:prSet phldrT="[نص]"/>
      <dgm:spPr/>
      <dgm:t>
        <a:bodyPr/>
        <a:lstStyle/>
        <a:p>
          <a:pPr algn="ctr" rtl="1"/>
          <a:r>
            <a:rPr lang="ar-SA" dirty="0" smtClean="0"/>
            <a:t>حلقة مسامير ”هذه ليست نكتة“            أكثر من 1500000مشاهدة</a:t>
          </a:r>
          <a:endParaRPr lang="ar-SA" dirty="0"/>
        </a:p>
      </dgm:t>
    </dgm:pt>
    <dgm:pt modelId="{65D49702-FE7D-485D-B770-9E207E50723D}" type="parTrans" cxnId="{99840A13-B367-4E3B-956E-56C4AD66CDE7}">
      <dgm:prSet/>
      <dgm:spPr/>
      <dgm:t>
        <a:bodyPr/>
        <a:lstStyle/>
        <a:p>
          <a:pPr rtl="1"/>
          <a:endParaRPr lang="ar-SA"/>
        </a:p>
      </dgm:t>
    </dgm:pt>
    <dgm:pt modelId="{2B3A697E-A5BC-4FBF-9BDA-5FADCF80FA36}" type="sibTrans" cxnId="{99840A13-B367-4E3B-956E-56C4AD66CDE7}">
      <dgm:prSet/>
      <dgm:spPr/>
      <dgm:t>
        <a:bodyPr/>
        <a:lstStyle/>
        <a:p>
          <a:pPr rtl="1"/>
          <a:endParaRPr lang="ar-SA"/>
        </a:p>
      </dgm:t>
    </dgm:pt>
    <dgm:pt modelId="{7C1753C3-BC31-40DB-B194-9263C4FD52F1}" type="pres">
      <dgm:prSet presAssocID="{B7AF2E27-76F0-452F-8133-514F24DC4654}" presName="linearFlow" presStyleCnt="0">
        <dgm:presLayoutVars>
          <dgm:dir/>
          <dgm:animLvl val="lvl"/>
          <dgm:resizeHandles val="exact"/>
        </dgm:presLayoutVars>
      </dgm:prSet>
      <dgm:spPr/>
    </dgm:pt>
    <dgm:pt modelId="{E1D72BDF-E6FA-4977-AF00-A2280A567E80}" type="pres">
      <dgm:prSet presAssocID="{AB0B5106-B2F2-4C02-A823-19F9B6930285}" presName="composite" presStyleCnt="0"/>
      <dgm:spPr/>
    </dgm:pt>
    <dgm:pt modelId="{056FECA6-147D-46EE-B7FA-BD6C5DC33E93}" type="pres">
      <dgm:prSet presAssocID="{AB0B5106-B2F2-4C02-A823-19F9B693028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1E88D96-D324-49E7-B9C6-667CAB78D627}" type="pres">
      <dgm:prSet presAssocID="{AB0B5106-B2F2-4C02-A823-19F9B693028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20849D9-86D4-4BDB-B6DB-BC2BEAF5709B}" type="pres">
      <dgm:prSet presAssocID="{2AA17616-3D24-43BD-8B5F-5F08DFB700DC}" presName="sp" presStyleCnt="0"/>
      <dgm:spPr/>
    </dgm:pt>
    <dgm:pt modelId="{D329ECF9-E54F-4085-8CF1-CF7688D5B9DA}" type="pres">
      <dgm:prSet presAssocID="{E14ADA83-8913-4C47-B6C3-DF258C6F329D}" presName="composite" presStyleCnt="0"/>
      <dgm:spPr/>
    </dgm:pt>
    <dgm:pt modelId="{122B4962-CFED-4386-848D-82576D0D2F44}" type="pres">
      <dgm:prSet presAssocID="{E14ADA83-8913-4C47-B6C3-DF258C6F329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955AC62-FD05-44F3-B16E-16784AAD47CE}" type="pres">
      <dgm:prSet presAssocID="{E14ADA83-8913-4C47-B6C3-DF258C6F32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4B49B4C-D3E5-4628-9B6C-783231C35650}" type="pres">
      <dgm:prSet presAssocID="{43EC051E-BA97-49D9-89EE-4DAF44BCE336}" presName="sp" presStyleCnt="0"/>
      <dgm:spPr/>
    </dgm:pt>
    <dgm:pt modelId="{B4CF2798-5FB9-44EC-AF84-36D5F01F8B61}" type="pres">
      <dgm:prSet presAssocID="{8982A796-6588-41EA-BD48-A1811A25E182}" presName="composite" presStyleCnt="0"/>
      <dgm:spPr/>
    </dgm:pt>
    <dgm:pt modelId="{3300B583-1723-4E66-84D9-A6A365C6AEA4}" type="pres">
      <dgm:prSet presAssocID="{8982A796-6588-41EA-BD48-A1811A25E18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C0D9CFA-10FB-4D21-A718-2A469D0B44FD}" type="pres">
      <dgm:prSet presAssocID="{8982A796-6588-41EA-BD48-A1811A25E18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3B665E11-4B95-4566-BC61-7CCE5B6E6FBC}" srcId="{AB0B5106-B2F2-4C02-A823-19F9B6930285}" destId="{C9960B52-B183-4601-81D2-1ABBE7F367FE}" srcOrd="0" destOrd="0" parTransId="{AF394E7D-832D-4C6C-9EFA-8FB37A440C7F}" sibTransId="{8DCF01F2-3D92-435E-8952-50EC5A93F668}"/>
    <dgm:cxn modelId="{0C949A19-92EF-4D3C-8EFA-42A3BB4B5CB3}" type="presOf" srcId="{C0EBE237-9D15-4FD2-A75F-E2BAD1C33A6A}" destId="{AC0D9CFA-10FB-4D21-A718-2A469D0B44FD}" srcOrd="0" destOrd="0" presId="urn:microsoft.com/office/officeart/2005/8/layout/chevron2"/>
    <dgm:cxn modelId="{1542D8CD-21BD-43AE-BA73-7B49398BD9B4}" srcId="{B7AF2E27-76F0-452F-8133-514F24DC4654}" destId="{E14ADA83-8913-4C47-B6C3-DF258C6F329D}" srcOrd="1" destOrd="0" parTransId="{E8B57658-DF2E-48AC-BC2C-20C21CC46E1C}" sibTransId="{43EC051E-BA97-49D9-89EE-4DAF44BCE336}"/>
    <dgm:cxn modelId="{99840A13-B367-4E3B-956E-56C4AD66CDE7}" srcId="{8982A796-6588-41EA-BD48-A1811A25E182}" destId="{C0EBE237-9D15-4FD2-A75F-E2BAD1C33A6A}" srcOrd="0" destOrd="0" parTransId="{65D49702-FE7D-485D-B770-9E207E50723D}" sibTransId="{2B3A697E-A5BC-4FBF-9BDA-5FADCF80FA36}"/>
    <dgm:cxn modelId="{346C603A-472E-46F2-8472-BCCADFCE49F5}" type="presOf" srcId="{8982A796-6588-41EA-BD48-A1811A25E182}" destId="{3300B583-1723-4E66-84D9-A6A365C6AEA4}" srcOrd="0" destOrd="0" presId="urn:microsoft.com/office/officeart/2005/8/layout/chevron2"/>
    <dgm:cxn modelId="{E774BB61-F7EB-464A-9D77-EB4F695A9AAD}" srcId="{E14ADA83-8913-4C47-B6C3-DF258C6F329D}" destId="{0DF519E9-93CB-44EF-B229-794EB5421881}" srcOrd="0" destOrd="0" parTransId="{94FE4D64-225C-430D-820B-459329B1B784}" sibTransId="{4B26E88F-C12A-45FC-8F71-1218B8181122}"/>
    <dgm:cxn modelId="{896DD070-D054-40EB-B0D0-392282DAC383}" type="presOf" srcId="{B7AF2E27-76F0-452F-8133-514F24DC4654}" destId="{7C1753C3-BC31-40DB-B194-9263C4FD52F1}" srcOrd="0" destOrd="0" presId="urn:microsoft.com/office/officeart/2005/8/layout/chevron2"/>
    <dgm:cxn modelId="{4CEF568D-767B-46E3-A744-C0B2E45B7F89}" srcId="{B7AF2E27-76F0-452F-8133-514F24DC4654}" destId="{AB0B5106-B2F2-4C02-A823-19F9B6930285}" srcOrd="0" destOrd="0" parTransId="{E1DCB6AA-D361-4AEE-BCD8-4A30C0B7936B}" sibTransId="{2AA17616-3D24-43BD-8B5F-5F08DFB700DC}"/>
    <dgm:cxn modelId="{9712633D-D54D-4EAD-9F13-784E9935027C}" type="presOf" srcId="{0DF519E9-93CB-44EF-B229-794EB5421881}" destId="{5955AC62-FD05-44F3-B16E-16784AAD47CE}" srcOrd="0" destOrd="0" presId="urn:microsoft.com/office/officeart/2005/8/layout/chevron2"/>
    <dgm:cxn modelId="{EC86B619-ACC1-47A8-941F-4E63CBC3EA74}" type="presOf" srcId="{AB0B5106-B2F2-4C02-A823-19F9B6930285}" destId="{056FECA6-147D-46EE-B7FA-BD6C5DC33E93}" srcOrd="0" destOrd="0" presId="urn:microsoft.com/office/officeart/2005/8/layout/chevron2"/>
    <dgm:cxn modelId="{4F63E31F-0A42-4C4D-843B-03C1FEAABE1E}" type="presOf" srcId="{C9960B52-B183-4601-81D2-1ABBE7F367FE}" destId="{01E88D96-D324-49E7-B9C6-667CAB78D627}" srcOrd="0" destOrd="0" presId="urn:microsoft.com/office/officeart/2005/8/layout/chevron2"/>
    <dgm:cxn modelId="{70419DF9-4CB8-4A12-BD0A-43B6C1C215EF}" srcId="{B7AF2E27-76F0-452F-8133-514F24DC4654}" destId="{8982A796-6588-41EA-BD48-A1811A25E182}" srcOrd="2" destOrd="0" parTransId="{CC587FA7-7FD7-4CDA-B0CE-A8E0299B3F76}" sibTransId="{64DFC855-6C4D-4F50-ACBB-A61CD0B1D555}"/>
    <dgm:cxn modelId="{5442DFA0-B4C6-465C-A3E2-8C93BCB813AD}" type="presOf" srcId="{E14ADA83-8913-4C47-B6C3-DF258C6F329D}" destId="{122B4962-CFED-4386-848D-82576D0D2F44}" srcOrd="0" destOrd="0" presId="urn:microsoft.com/office/officeart/2005/8/layout/chevron2"/>
    <dgm:cxn modelId="{6B156676-B6F7-45FF-96DC-F7C64595071C}" type="presParOf" srcId="{7C1753C3-BC31-40DB-B194-9263C4FD52F1}" destId="{E1D72BDF-E6FA-4977-AF00-A2280A567E80}" srcOrd="0" destOrd="0" presId="urn:microsoft.com/office/officeart/2005/8/layout/chevron2"/>
    <dgm:cxn modelId="{2539F174-5191-4917-897D-AD3314B3AE2A}" type="presParOf" srcId="{E1D72BDF-E6FA-4977-AF00-A2280A567E80}" destId="{056FECA6-147D-46EE-B7FA-BD6C5DC33E93}" srcOrd="0" destOrd="0" presId="urn:microsoft.com/office/officeart/2005/8/layout/chevron2"/>
    <dgm:cxn modelId="{9D920704-A742-4F53-AED8-6D680E2E455B}" type="presParOf" srcId="{E1D72BDF-E6FA-4977-AF00-A2280A567E80}" destId="{01E88D96-D324-49E7-B9C6-667CAB78D627}" srcOrd="1" destOrd="0" presId="urn:microsoft.com/office/officeart/2005/8/layout/chevron2"/>
    <dgm:cxn modelId="{1E25A050-1D67-4322-9438-D26B85B8E159}" type="presParOf" srcId="{7C1753C3-BC31-40DB-B194-9263C4FD52F1}" destId="{220849D9-86D4-4BDB-B6DB-BC2BEAF5709B}" srcOrd="1" destOrd="0" presId="urn:microsoft.com/office/officeart/2005/8/layout/chevron2"/>
    <dgm:cxn modelId="{99478228-BCC9-492B-A3E4-7FB9BE2BF314}" type="presParOf" srcId="{7C1753C3-BC31-40DB-B194-9263C4FD52F1}" destId="{D329ECF9-E54F-4085-8CF1-CF7688D5B9DA}" srcOrd="2" destOrd="0" presId="urn:microsoft.com/office/officeart/2005/8/layout/chevron2"/>
    <dgm:cxn modelId="{93D331DB-C160-479D-8AF9-32C421DD014B}" type="presParOf" srcId="{D329ECF9-E54F-4085-8CF1-CF7688D5B9DA}" destId="{122B4962-CFED-4386-848D-82576D0D2F44}" srcOrd="0" destOrd="0" presId="urn:microsoft.com/office/officeart/2005/8/layout/chevron2"/>
    <dgm:cxn modelId="{0E3EA30B-C91F-4B53-B912-C93285F6BCC3}" type="presParOf" srcId="{D329ECF9-E54F-4085-8CF1-CF7688D5B9DA}" destId="{5955AC62-FD05-44F3-B16E-16784AAD47CE}" srcOrd="1" destOrd="0" presId="urn:microsoft.com/office/officeart/2005/8/layout/chevron2"/>
    <dgm:cxn modelId="{C8BC67C8-1C52-4C75-A1B4-6D7F4DF08F43}" type="presParOf" srcId="{7C1753C3-BC31-40DB-B194-9263C4FD52F1}" destId="{F4B49B4C-D3E5-4628-9B6C-783231C35650}" srcOrd="3" destOrd="0" presId="urn:microsoft.com/office/officeart/2005/8/layout/chevron2"/>
    <dgm:cxn modelId="{71EA464A-BDDD-47AC-B249-70F086137D44}" type="presParOf" srcId="{7C1753C3-BC31-40DB-B194-9263C4FD52F1}" destId="{B4CF2798-5FB9-44EC-AF84-36D5F01F8B61}" srcOrd="4" destOrd="0" presId="urn:microsoft.com/office/officeart/2005/8/layout/chevron2"/>
    <dgm:cxn modelId="{9B0515EE-80A3-43EA-9BB2-89AAEED305AC}" type="presParOf" srcId="{B4CF2798-5FB9-44EC-AF84-36D5F01F8B61}" destId="{3300B583-1723-4E66-84D9-A6A365C6AEA4}" srcOrd="0" destOrd="0" presId="urn:microsoft.com/office/officeart/2005/8/layout/chevron2"/>
    <dgm:cxn modelId="{06729278-E379-472A-8627-A87B77DDF5BC}" type="presParOf" srcId="{B4CF2798-5FB9-44EC-AF84-36D5F01F8B61}" destId="{AC0D9CFA-10FB-4D21-A718-2A469D0B44FD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AF2E27-76F0-452F-8133-514F24DC4654}" type="doc">
      <dgm:prSet loTypeId="urn:microsoft.com/office/officeart/2005/8/layout/pyramid2" loCatId="list" qsTypeId="urn:microsoft.com/office/officeart/2005/8/quickstyle/3d5" qsCatId="3D" csTypeId="urn:microsoft.com/office/officeart/2005/8/colors/accent4_4" csCatId="accent4" phldr="1"/>
      <dgm:spPr/>
      <dgm:t>
        <a:bodyPr/>
        <a:lstStyle/>
        <a:p>
          <a:pPr rtl="1"/>
          <a:endParaRPr lang="ar-SA"/>
        </a:p>
      </dgm:t>
    </dgm:pt>
    <dgm:pt modelId="{AB0B5106-B2F2-4C02-A823-19F9B6930285}">
      <dgm:prSet phldrT="[نص]" custT="1"/>
      <dgm:spPr/>
      <dgm:t>
        <a:bodyPr/>
        <a:lstStyle/>
        <a:p>
          <a:pPr rtl="1"/>
          <a:r>
            <a:rPr lang="ar-SA" sz="2800" smtClean="0"/>
            <a:t>600 مستفيدة</a:t>
          </a:r>
          <a:endParaRPr lang="ar-SA" sz="1500" dirty="0"/>
        </a:p>
      </dgm:t>
    </dgm:pt>
    <dgm:pt modelId="{E1DCB6AA-D361-4AEE-BCD8-4A30C0B7936B}" type="parTrans" cxnId="{4CEF568D-767B-46E3-A744-C0B2E45B7F89}">
      <dgm:prSet/>
      <dgm:spPr/>
      <dgm:t>
        <a:bodyPr/>
        <a:lstStyle/>
        <a:p>
          <a:pPr rtl="1"/>
          <a:endParaRPr lang="ar-SA"/>
        </a:p>
      </dgm:t>
    </dgm:pt>
    <dgm:pt modelId="{2AA17616-3D24-43BD-8B5F-5F08DFB700DC}" type="sibTrans" cxnId="{4CEF568D-767B-46E3-A744-C0B2E45B7F89}">
      <dgm:prSet/>
      <dgm:spPr/>
      <dgm:t>
        <a:bodyPr/>
        <a:lstStyle/>
        <a:p>
          <a:pPr rtl="1"/>
          <a:endParaRPr lang="ar-SA"/>
        </a:p>
      </dgm:t>
    </dgm:pt>
    <dgm:pt modelId="{E14ADA83-8913-4C47-B6C3-DF258C6F329D}">
      <dgm:prSet phldrT="[نص]" custT="1"/>
      <dgm:spPr/>
      <dgm:t>
        <a:bodyPr/>
        <a:lstStyle/>
        <a:p>
          <a:pPr rtl="1"/>
          <a:r>
            <a:rPr lang="ar-SA" sz="2400" dirty="0" smtClean="0"/>
            <a:t>10 مسابقات نوعية</a:t>
          </a:r>
          <a:endParaRPr lang="ar-SA" sz="2400" dirty="0"/>
        </a:p>
      </dgm:t>
    </dgm:pt>
    <dgm:pt modelId="{E8B57658-DF2E-48AC-BC2C-20C21CC46E1C}" type="parTrans" cxnId="{1542D8CD-21BD-43AE-BA73-7B49398BD9B4}">
      <dgm:prSet/>
      <dgm:spPr/>
      <dgm:t>
        <a:bodyPr/>
        <a:lstStyle/>
        <a:p>
          <a:pPr rtl="1"/>
          <a:endParaRPr lang="ar-SA"/>
        </a:p>
      </dgm:t>
    </dgm:pt>
    <dgm:pt modelId="{43EC051E-BA97-49D9-89EE-4DAF44BCE336}" type="sibTrans" cxnId="{1542D8CD-21BD-43AE-BA73-7B49398BD9B4}">
      <dgm:prSet/>
      <dgm:spPr/>
      <dgm:t>
        <a:bodyPr/>
        <a:lstStyle/>
        <a:p>
          <a:pPr rtl="1"/>
          <a:endParaRPr lang="ar-SA"/>
        </a:p>
      </dgm:t>
    </dgm:pt>
    <dgm:pt modelId="{8982A796-6588-41EA-BD48-A1811A25E182}">
      <dgm:prSet phldrT="[نص]" custT="1"/>
      <dgm:spPr/>
      <dgm:t>
        <a:bodyPr/>
        <a:lstStyle/>
        <a:p>
          <a:pPr rtl="1"/>
          <a:r>
            <a:rPr lang="ar-SA" sz="2000" dirty="0" smtClean="0"/>
            <a:t>15000 مشاهدة             خلال 4 أيام</a:t>
          </a:r>
          <a:endParaRPr lang="ar-SA" sz="2000" dirty="0"/>
        </a:p>
      </dgm:t>
    </dgm:pt>
    <dgm:pt modelId="{CC587FA7-7FD7-4CDA-B0CE-A8E0299B3F76}" type="parTrans" cxnId="{70419DF9-4CB8-4A12-BD0A-43B6C1C215EF}">
      <dgm:prSet/>
      <dgm:spPr/>
      <dgm:t>
        <a:bodyPr/>
        <a:lstStyle/>
        <a:p>
          <a:pPr rtl="1"/>
          <a:endParaRPr lang="ar-SA"/>
        </a:p>
      </dgm:t>
    </dgm:pt>
    <dgm:pt modelId="{64DFC855-6C4D-4F50-ACBB-A61CD0B1D555}" type="sibTrans" cxnId="{70419DF9-4CB8-4A12-BD0A-43B6C1C215EF}">
      <dgm:prSet/>
      <dgm:spPr/>
      <dgm:t>
        <a:bodyPr/>
        <a:lstStyle/>
        <a:p>
          <a:pPr rtl="1"/>
          <a:endParaRPr lang="ar-SA"/>
        </a:p>
      </dgm:t>
    </dgm:pt>
    <dgm:pt modelId="{5BD5D78D-8341-4DE1-B207-EA6D6FE8A99F}" type="pres">
      <dgm:prSet presAssocID="{B7AF2E27-76F0-452F-8133-514F24DC4654}" presName="compositeShape" presStyleCnt="0">
        <dgm:presLayoutVars>
          <dgm:dir/>
          <dgm:resizeHandles/>
        </dgm:presLayoutVars>
      </dgm:prSet>
      <dgm:spPr/>
    </dgm:pt>
    <dgm:pt modelId="{0B379828-5B0F-4CE2-8161-E0E4790CDC4C}" type="pres">
      <dgm:prSet presAssocID="{B7AF2E27-76F0-452F-8133-514F24DC4654}" presName="pyramid" presStyleLbl="node1" presStyleIdx="0" presStyleCnt="1"/>
      <dgm:spPr/>
    </dgm:pt>
    <dgm:pt modelId="{9C647806-48BA-4174-AFE4-BD2A9B449243}" type="pres">
      <dgm:prSet presAssocID="{B7AF2E27-76F0-452F-8133-514F24DC4654}" presName="theList" presStyleCnt="0"/>
      <dgm:spPr/>
    </dgm:pt>
    <dgm:pt modelId="{295C2770-2474-4A3E-B052-AF9AA2A78E76}" type="pres">
      <dgm:prSet presAssocID="{AB0B5106-B2F2-4C02-A823-19F9B693028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2A755F7-C0C8-4C99-9132-A6FE138E2C6A}" type="pres">
      <dgm:prSet presAssocID="{AB0B5106-B2F2-4C02-A823-19F9B6930285}" presName="aSpace" presStyleCnt="0"/>
      <dgm:spPr/>
    </dgm:pt>
    <dgm:pt modelId="{39ECE334-5E89-4FF8-8478-91BA4FDFE9DC}" type="pres">
      <dgm:prSet presAssocID="{E14ADA83-8913-4C47-B6C3-DF258C6F329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131699E-B246-452C-9920-B4DB27B3E6DD}" type="pres">
      <dgm:prSet presAssocID="{E14ADA83-8913-4C47-B6C3-DF258C6F329D}" presName="aSpace" presStyleCnt="0"/>
      <dgm:spPr/>
    </dgm:pt>
    <dgm:pt modelId="{8F4674EE-3FE0-4ED4-8094-44CEA17E143A}" type="pres">
      <dgm:prSet presAssocID="{8982A796-6588-41EA-BD48-A1811A25E18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DA6A1B3-8A20-4A68-A394-D9AA24959E17}" type="pres">
      <dgm:prSet presAssocID="{8982A796-6588-41EA-BD48-A1811A25E182}" presName="aSpace" presStyleCnt="0"/>
      <dgm:spPr/>
    </dgm:pt>
  </dgm:ptLst>
  <dgm:cxnLst>
    <dgm:cxn modelId="{4CEF568D-767B-46E3-A744-C0B2E45B7F89}" srcId="{B7AF2E27-76F0-452F-8133-514F24DC4654}" destId="{AB0B5106-B2F2-4C02-A823-19F9B6930285}" srcOrd="0" destOrd="0" parTransId="{E1DCB6AA-D361-4AEE-BCD8-4A30C0B7936B}" sibTransId="{2AA17616-3D24-43BD-8B5F-5F08DFB700DC}"/>
    <dgm:cxn modelId="{70419DF9-4CB8-4A12-BD0A-43B6C1C215EF}" srcId="{B7AF2E27-76F0-452F-8133-514F24DC4654}" destId="{8982A796-6588-41EA-BD48-A1811A25E182}" srcOrd="2" destOrd="0" parTransId="{CC587FA7-7FD7-4CDA-B0CE-A8E0299B3F76}" sibTransId="{64DFC855-6C4D-4F50-ACBB-A61CD0B1D555}"/>
    <dgm:cxn modelId="{2B3423E8-38CF-4CB4-9FFA-881BF5A682C2}" type="presOf" srcId="{8982A796-6588-41EA-BD48-A1811A25E182}" destId="{8F4674EE-3FE0-4ED4-8094-44CEA17E143A}" srcOrd="0" destOrd="0" presId="urn:microsoft.com/office/officeart/2005/8/layout/pyramid2"/>
    <dgm:cxn modelId="{6174B201-14D0-4B8E-A605-C607FD8A34FF}" type="presOf" srcId="{B7AF2E27-76F0-452F-8133-514F24DC4654}" destId="{5BD5D78D-8341-4DE1-B207-EA6D6FE8A99F}" srcOrd="0" destOrd="0" presId="urn:microsoft.com/office/officeart/2005/8/layout/pyramid2"/>
    <dgm:cxn modelId="{1542D8CD-21BD-43AE-BA73-7B49398BD9B4}" srcId="{B7AF2E27-76F0-452F-8133-514F24DC4654}" destId="{E14ADA83-8913-4C47-B6C3-DF258C6F329D}" srcOrd="1" destOrd="0" parTransId="{E8B57658-DF2E-48AC-BC2C-20C21CC46E1C}" sibTransId="{43EC051E-BA97-49D9-89EE-4DAF44BCE336}"/>
    <dgm:cxn modelId="{93BF8C32-D9AC-4CEA-9442-1121A8CBBDE5}" type="presOf" srcId="{AB0B5106-B2F2-4C02-A823-19F9B6930285}" destId="{295C2770-2474-4A3E-B052-AF9AA2A78E76}" srcOrd="0" destOrd="0" presId="urn:microsoft.com/office/officeart/2005/8/layout/pyramid2"/>
    <dgm:cxn modelId="{BC6721AC-359D-4CC0-B26A-DD368052E5DA}" type="presOf" srcId="{E14ADA83-8913-4C47-B6C3-DF258C6F329D}" destId="{39ECE334-5E89-4FF8-8478-91BA4FDFE9DC}" srcOrd="0" destOrd="0" presId="urn:microsoft.com/office/officeart/2005/8/layout/pyramid2"/>
    <dgm:cxn modelId="{6AA12E07-646B-4E70-903C-9B6F8C79674E}" type="presParOf" srcId="{5BD5D78D-8341-4DE1-B207-EA6D6FE8A99F}" destId="{0B379828-5B0F-4CE2-8161-E0E4790CDC4C}" srcOrd="0" destOrd="0" presId="urn:microsoft.com/office/officeart/2005/8/layout/pyramid2"/>
    <dgm:cxn modelId="{19768A9E-7983-41FE-90C9-13C97DA0B19F}" type="presParOf" srcId="{5BD5D78D-8341-4DE1-B207-EA6D6FE8A99F}" destId="{9C647806-48BA-4174-AFE4-BD2A9B449243}" srcOrd="1" destOrd="0" presId="urn:microsoft.com/office/officeart/2005/8/layout/pyramid2"/>
    <dgm:cxn modelId="{FF649CE4-8EC7-47D8-A020-662D9043FB77}" type="presParOf" srcId="{9C647806-48BA-4174-AFE4-BD2A9B449243}" destId="{295C2770-2474-4A3E-B052-AF9AA2A78E76}" srcOrd="0" destOrd="0" presId="urn:microsoft.com/office/officeart/2005/8/layout/pyramid2"/>
    <dgm:cxn modelId="{FE2CF06D-1264-403A-9718-300E8DB8D634}" type="presParOf" srcId="{9C647806-48BA-4174-AFE4-BD2A9B449243}" destId="{22A755F7-C0C8-4C99-9132-A6FE138E2C6A}" srcOrd="1" destOrd="0" presId="urn:microsoft.com/office/officeart/2005/8/layout/pyramid2"/>
    <dgm:cxn modelId="{06E0ABBD-A61A-48D4-AAE1-C5C4F973F333}" type="presParOf" srcId="{9C647806-48BA-4174-AFE4-BD2A9B449243}" destId="{39ECE334-5E89-4FF8-8478-91BA4FDFE9DC}" srcOrd="2" destOrd="0" presId="urn:microsoft.com/office/officeart/2005/8/layout/pyramid2"/>
    <dgm:cxn modelId="{C4B26279-A332-4508-94D9-DB54ED47D130}" type="presParOf" srcId="{9C647806-48BA-4174-AFE4-BD2A9B449243}" destId="{D131699E-B246-452C-9920-B4DB27B3E6DD}" srcOrd="3" destOrd="0" presId="urn:microsoft.com/office/officeart/2005/8/layout/pyramid2"/>
    <dgm:cxn modelId="{4EC0CAF4-4770-489B-86D3-528FA92DD4FC}" type="presParOf" srcId="{9C647806-48BA-4174-AFE4-BD2A9B449243}" destId="{8F4674EE-3FE0-4ED4-8094-44CEA17E143A}" srcOrd="4" destOrd="0" presId="urn:microsoft.com/office/officeart/2005/8/layout/pyramid2"/>
    <dgm:cxn modelId="{1BD9D9D1-CAFE-48EA-8DFD-A9D7FB39081E}" type="presParOf" srcId="{9C647806-48BA-4174-AFE4-BD2A9B449243}" destId="{CDA6A1B3-8A20-4A68-A394-D9AA24959E17}" srcOrd="5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AF2E27-76F0-452F-8133-514F24DC4654}" type="doc">
      <dgm:prSet loTypeId="urn:microsoft.com/office/officeart/2005/8/layout/gear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AB0B5106-B2F2-4C02-A823-19F9B6930285}">
      <dgm:prSet phldrT="[نص]" custT="1"/>
      <dgm:spPr/>
      <dgm:t>
        <a:bodyPr/>
        <a:lstStyle/>
        <a:p>
          <a:pPr rtl="1"/>
          <a:r>
            <a:rPr lang="ar-SA" sz="2800" dirty="0" smtClean="0"/>
            <a:t>30 مدخن</a:t>
          </a:r>
          <a:endParaRPr lang="ar-SA" sz="1500" dirty="0"/>
        </a:p>
      </dgm:t>
    </dgm:pt>
    <dgm:pt modelId="{E1DCB6AA-D361-4AEE-BCD8-4A30C0B7936B}" type="parTrans" cxnId="{4CEF568D-767B-46E3-A744-C0B2E45B7F89}">
      <dgm:prSet/>
      <dgm:spPr/>
      <dgm:t>
        <a:bodyPr/>
        <a:lstStyle/>
        <a:p>
          <a:pPr rtl="1"/>
          <a:endParaRPr lang="ar-SA"/>
        </a:p>
      </dgm:t>
    </dgm:pt>
    <dgm:pt modelId="{2AA17616-3D24-43BD-8B5F-5F08DFB700DC}" type="sibTrans" cxnId="{4CEF568D-767B-46E3-A744-C0B2E45B7F89}">
      <dgm:prSet/>
      <dgm:spPr/>
      <dgm:t>
        <a:bodyPr/>
        <a:lstStyle/>
        <a:p>
          <a:pPr rtl="1"/>
          <a:endParaRPr lang="ar-SA"/>
        </a:p>
      </dgm:t>
    </dgm:pt>
    <dgm:pt modelId="{E14ADA83-8913-4C47-B6C3-DF258C6F329D}">
      <dgm:prSet phldrT="[نص]" custT="1"/>
      <dgm:spPr/>
      <dgm:t>
        <a:bodyPr/>
        <a:lstStyle/>
        <a:p>
          <a:pPr rtl="1"/>
          <a:r>
            <a:rPr lang="ar-SA" sz="2400" dirty="0" smtClean="0"/>
            <a:t>8 متعاطين</a:t>
          </a:r>
          <a:endParaRPr lang="ar-SA" sz="2400" dirty="0"/>
        </a:p>
      </dgm:t>
    </dgm:pt>
    <dgm:pt modelId="{E8B57658-DF2E-48AC-BC2C-20C21CC46E1C}" type="parTrans" cxnId="{1542D8CD-21BD-43AE-BA73-7B49398BD9B4}">
      <dgm:prSet/>
      <dgm:spPr/>
      <dgm:t>
        <a:bodyPr/>
        <a:lstStyle/>
        <a:p>
          <a:pPr rtl="1"/>
          <a:endParaRPr lang="ar-SA"/>
        </a:p>
      </dgm:t>
    </dgm:pt>
    <dgm:pt modelId="{43EC051E-BA97-49D9-89EE-4DAF44BCE336}" type="sibTrans" cxnId="{1542D8CD-21BD-43AE-BA73-7B49398BD9B4}">
      <dgm:prSet/>
      <dgm:spPr/>
      <dgm:t>
        <a:bodyPr/>
        <a:lstStyle/>
        <a:p>
          <a:pPr rtl="1"/>
          <a:endParaRPr lang="ar-SA"/>
        </a:p>
      </dgm:t>
    </dgm:pt>
    <dgm:pt modelId="{8982A796-6588-41EA-BD48-A1811A25E182}">
      <dgm:prSet phldrT="[نص]" custT="1"/>
      <dgm:spPr/>
      <dgm:t>
        <a:bodyPr/>
        <a:lstStyle/>
        <a:p>
          <a:pPr rtl="1"/>
          <a:r>
            <a:rPr lang="ar-SA" sz="2000" dirty="0" smtClean="0"/>
            <a:t>11 ألف زائر</a:t>
          </a:r>
          <a:endParaRPr lang="ar-SA" sz="2000" dirty="0"/>
        </a:p>
      </dgm:t>
    </dgm:pt>
    <dgm:pt modelId="{CC587FA7-7FD7-4CDA-B0CE-A8E0299B3F76}" type="parTrans" cxnId="{70419DF9-4CB8-4A12-BD0A-43B6C1C215EF}">
      <dgm:prSet/>
      <dgm:spPr/>
      <dgm:t>
        <a:bodyPr/>
        <a:lstStyle/>
        <a:p>
          <a:pPr rtl="1"/>
          <a:endParaRPr lang="ar-SA"/>
        </a:p>
      </dgm:t>
    </dgm:pt>
    <dgm:pt modelId="{64DFC855-6C4D-4F50-ACBB-A61CD0B1D555}" type="sibTrans" cxnId="{70419DF9-4CB8-4A12-BD0A-43B6C1C215EF}">
      <dgm:prSet/>
      <dgm:spPr/>
      <dgm:t>
        <a:bodyPr/>
        <a:lstStyle/>
        <a:p>
          <a:pPr rtl="1"/>
          <a:endParaRPr lang="ar-SA"/>
        </a:p>
      </dgm:t>
    </dgm:pt>
    <dgm:pt modelId="{7EC0DBCD-5439-42C1-AC7F-CF5733D49426}" type="pres">
      <dgm:prSet presAssocID="{B7AF2E27-76F0-452F-8133-514F24DC465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1246443-EBBD-4631-A05A-E324E2EF1854}" type="pres">
      <dgm:prSet presAssocID="{AB0B5106-B2F2-4C02-A823-19F9B693028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3EBBBDD-E02D-4B23-AC2D-9972CD3F6CF5}" type="pres">
      <dgm:prSet presAssocID="{AB0B5106-B2F2-4C02-A823-19F9B6930285}" presName="gear1srcNode" presStyleLbl="node1" presStyleIdx="0" presStyleCnt="3"/>
      <dgm:spPr/>
    </dgm:pt>
    <dgm:pt modelId="{CD714C73-6688-4134-AC05-057C9F3A28F5}" type="pres">
      <dgm:prSet presAssocID="{AB0B5106-B2F2-4C02-A823-19F9B6930285}" presName="gear1dstNode" presStyleLbl="node1" presStyleIdx="0" presStyleCnt="3"/>
      <dgm:spPr/>
    </dgm:pt>
    <dgm:pt modelId="{03D5C00F-711C-4FBE-8356-B2E7792221E2}" type="pres">
      <dgm:prSet presAssocID="{E14ADA83-8913-4C47-B6C3-DF258C6F329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ECB74AF-11F4-4BF2-889B-7DBEF81E28A9}" type="pres">
      <dgm:prSet presAssocID="{E14ADA83-8913-4C47-B6C3-DF258C6F329D}" presName="gear2srcNode" presStyleLbl="node1" presStyleIdx="1" presStyleCnt="3"/>
      <dgm:spPr/>
    </dgm:pt>
    <dgm:pt modelId="{50082D89-1615-4147-B410-6C6E268F08F3}" type="pres">
      <dgm:prSet presAssocID="{E14ADA83-8913-4C47-B6C3-DF258C6F329D}" presName="gear2dstNode" presStyleLbl="node1" presStyleIdx="1" presStyleCnt="3"/>
      <dgm:spPr/>
    </dgm:pt>
    <dgm:pt modelId="{90657D6D-D171-44AE-B5E5-54034A017AAC}" type="pres">
      <dgm:prSet presAssocID="{8982A796-6588-41EA-BD48-A1811A25E182}" presName="gear3" presStyleLbl="node1" presStyleIdx="2" presStyleCnt="3"/>
      <dgm:spPr/>
      <dgm:t>
        <a:bodyPr/>
        <a:lstStyle/>
        <a:p>
          <a:pPr rtl="1"/>
          <a:endParaRPr lang="ar-SA"/>
        </a:p>
      </dgm:t>
    </dgm:pt>
    <dgm:pt modelId="{F0F64C3A-2FC4-4222-BEBC-8613E10740FD}" type="pres">
      <dgm:prSet presAssocID="{8982A796-6588-41EA-BD48-A1811A25E18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877C6FB-727C-4A44-BCD4-60E5AF2623B2}" type="pres">
      <dgm:prSet presAssocID="{8982A796-6588-41EA-BD48-A1811A25E182}" presName="gear3srcNode" presStyleLbl="node1" presStyleIdx="2" presStyleCnt="3"/>
      <dgm:spPr/>
    </dgm:pt>
    <dgm:pt modelId="{D739DF2E-29DB-4E0A-8064-7F8B7A58D716}" type="pres">
      <dgm:prSet presAssocID="{8982A796-6588-41EA-BD48-A1811A25E182}" presName="gear3dstNode" presStyleLbl="node1" presStyleIdx="2" presStyleCnt="3"/>
      <dgm:spPr/>
    </dgm:pt>
    <dgm:pt modelId="{287FD037-0BE3-4DB7-B64A-AD56CBA6FFF4}" type="pres">
      <dgm:prSet presAssocID="{2AA17616-3D24-43BD-8B5F-5F08DFB700DC}" presName="connector1" presStyleLbl="sibTrans2D1" presStyleIdx="0" presStyleCnt="3"/>
      <dgm:spPr/>
    </dgm:pt>
    <dgm:pt modelId="{38D34094-9B88-44A2-9BDE-A861F94CB381}" type="pres">
      <dgm:prSet presAssocID="{43EC051E-BA97-49D9-89EE-4DAF44BCE336}" presName="connector2" presStyleLbl="sibTrans2D1" presStyleIdx="1" presStyleCnt="3"/>
      <dgm:spPr/>
    </dgm:pt>
    <dgm:pt modelId="{F4EB2EBD-C7C9-4071-A1A3-240FA3A1B0BC}" type="pres">
      <dgm:prSet presAssocID="{64DFC855-6C4D-4F50-ACBB-A61CD0B1D555}" presName="connector3" presStyleLbl="sibTrans2D1" presStyleIdx="2" presStyleCnt="3"/>
      <dgm:spPr/>
    </dgm:pt>
  </dgm:ptLst>
  <dgm:cxnLst>
    <dgm:cxn modelId="{4B60D61B-9CB1-49D5-A2B9-080B1167885C}" type="presOf" srcId="{8982A796-6588-41EA-BD48-A1811A25E182}" destId="{F0F64C3A-2FC4-4222-BEBC-8613E10740FD}" srcOrd="1" destOrd="0" presId="urn:microsoft.com/office/officeart/2005/8/layout/gear1"/>
    <dgm:cxn modelId="{E0F21ABE-1A5B-46BF-95CA-0E26978E28AA}" type="presOf" srcId="{43EC051E-BA97-49D9-89EE-4DAF44BCE336}" destId="{38D34094-9B88-44A2-9BDE-A861F94CB381}" srcOrd="0" destOrd="0" presId="urn:microsoft.com/office/officeart/2005/8/layout/gear1"/>
    <dgm:cxn modelId="{9416742C-C57E-4992-855F-D5117C1DB77B}" type="presOf" srcId="{8982A796-6588-41EA-BD48-A1811A25E182}" destId="{90657D6D-D171-44AE-B5E5-54034A017AAC}" srcOrd="0" destOrd="0" presId="urn:microsoft.com/office/officeart/2005/8/layout/gear1"/>
    <dgm:cxn modelId="{46AC3262-E146-4343-9A8A-4137429AA516}" type="presOf" srcId="{AB0B5106-B2F2-4C02-A823-19F9B6930285}" destId="{13EBBBDD-E02D-4B23-AC2D-9972CD3F6CF5}" srcOrd="1" destOrd="0" presId="urn:microsoft.com/office/officeart/2005/8/layout/gear1"/>
    <dgm:cxn modelId="{4CEF568D-767B-46E3-A744-C0B2E45B7F89}" srcId="{B7AF2E27-76F0-452F-8133-514F24DC4654}" destId="{AB0B5106-B2F2-4C02-A823-19F9B6930285}" srcOrd="0" destOrd="0" parTransId="{E1DCB6AA-D361-4AEE-BCD8-4A30C0B7936B}" sibTransId="{2AA17616-3D24-43BD-8B5F-5F08DFB700DC}"/>
    <dgm:cxn modelId="{D8090E35-F1B6-4308-A364-177714F71DC8}" type="presOf" srcId="{2AA17616-3D24-43BD-8B5F-5F08DFB700DC}" destId="{287FD037-0BE3-4DB7-B64A-AD56CBA6FFF4}" srcOrd="0" destOrd="0" presId="urn:microsoft.com/office/officeart/2005/8/layout/gear1"/>
    <dgm:cxn modelId="{A26E0D48-F0A4-46BD-A08C-C6ED804E6309}" type="presOf" srcId="{8982A796-6588-41EA-BD48-A1811A25E182}" destId="{0877C6FB-727C-4A44-BCD4-60E5AF2623B2}" srcOrd="2" destOrd="0" presId="urn:microsoft.com/office/officeart/2005/8/layout/gear1"/>
    <dgm:cxn modelId="{1542D8CD-21BD-43AE-BA73-7B49398BD9B4}" srcId="{B7AF2E27-76F0-452F-8133-514F24DC4654}" destId="{E14ADA83-8913-4C47-B6C3-DF258C6F329D}" srcOrd="1" destOrd="0" parTransId="{E8B57658-DF2E-48AC-BC2C-20C21CC46E1C}" sibTransId="{43EC051E-BA97-49D9-89EE-4DAF44BCE336}"/>
    <dgm:cxn modelId="{70419DF9-4CB8-4A12-BD0A-43B6C1C215EF}" srcId="{B7AF2E27-76F0-452F-8133-514F24DC4654}" destId="{8982A796-6588-41EA-BD48-A1811A25E182}" srcOrd="2" destOrd="0" parTransId="{CC587FA7-7FD7-4CDA-B0CE-A8E0299B3F76}" sibTransId="{64DFC855-6C4D-4F50-ACBB-A61CD0B1D555}"/>
    <dgm:cxn modelId="{BD25A866-AA25-4F89-B0D3-830E0183C96C}" type="presOf" srcId="{AB0B5106-B2F2-4C02-A823-19F9B6930285}" destId="{C1246443-EBBD-4631-A05A-E324E2EF1854}" srcOrd="0" destOrd="0" presId="urn:microsoft.com/office/officeart/2005/8/layout/gear1"/>
    <dgm:cxn modelId="{5CE2DEA2-84A4-4325-B2F6-44DBFFA2CCA1}" type="presOf" srcId="{E14ADA83-8913-4C47-B6C3-DF258C6F329D}" destId="{03D5C00F-711C-4FBE-8356-B2E7792221E2}" srcOrd="0" destOrd="0" presId="urn:microsoft.com/office/officeart/2005/8/layout/gear1"/>
    <dgm:cxn modelId="{CD847258-C0EA-4731-AE01-49F4B05E2AEC}" type="presOf" srcId="{AB0B5106-B2F2-4C02-A823-19F9B6930285}" destId="{CD714C73-6688-4134-AC05-057C9F3A28F5}" srcOrd="2" destOrd="0" presId="urn:microsoft.com/office/officeart/2005/8/layout/gear1"/>
    <dgm:cxn modelId="{5094D2B1-87D9-472C-9B1C-2FE6E107415A}" type="presOf" srcId="{E14ADA83-8913-4C47-B6C3-DF258C6F329D}" destId="{50082D89-1615-4147-B410-6C6E268F08F3}" srcOrd="2" destOrd="0" presId="urn:microsoft.com/office/officeart/2005/8/layout/gear1"/>
    <dgm:cxn modelId="{2BA67E49-1D1B-4949-A7A7-C874FCB4A964}" type="presOf" srcId="{E14ADA83-8913-4C47-B6C3-DF258C6F329D}" destId="{8ECB74AF-11F4-4BF2-889B-7DBEF81E28A9}" srcOrd="1" destOrd="0" presId="urn:microsoft.com/office/officeart/2005/8/layout/gear1"/>
    <dgm:cxn modelId="{9ACF6CDC-AC52-4C72-B63C-37906CBE427F}" type="presOf" srcId="{8982A796-6588-41EA-BD48-A1811A25E182}" destId="{D739DF2E-29DB-4E0A-8064-7F8B7A58D716}" srcOrd="3" destOrd="0" presId="urn:microsoft.com/office/officeart/2005/8/layout/gear1"/>
    <dgm:cxn modelId="{F2DFEB1B-8C27-4604-9BAA-9A0EED275811}" type="presOf" srcId="{64DFC855-6C4D-4F50-ACBB-A61CD0B1D555}" destId="{F4EB2EBD-C7C9-4071-A1A3-240FA3A1B0BC}" srcOrd="0" destOrd="0" presId="urn:microsoft.com/office/officeart/2005/8/layout/gear1"/>
    <dgm:cxn modelId="{3FCE166C-0737-4D07-BB6A-3D9A98DA497A}" type="presOf" srcId="{B7AF2E27-76F0-452F-8133-514F24DC4654}" destId="{7EC0DBCD-5439-42C1-AC7F-CF5733D49426}" srcOrd="0" destOrd="0" presId="urn:microsoft.com/office/officeart/2005/8/layout/gear1"/>
    <dgm:cxn modelId="{F02F4CEA-9A00-4CDE-AAF2-2910FA1D8583}" type="presParOf" srcId="{7EC0DBCD-5439-42C1-AC7F-CF5733D49426}" destId="{C1246443-EBBD-4631-A05A-E324E2EF1854}" srcOrd="0" destOrd="0" presId="urn:microsoft.com/office/officeart/2005/8/layout/gear1"/>
    <dgm:cxn modelId="{06B13C33-8CCD-4001-8E9F-EE7CAC211E83}" type="presParOf" srcId="{7EC0DBCD-5439-42C1-AC7F-CF5733D49426}" destId="{13EBBBDD-E02D-4B23-AC2D-9972CD3F6CF5}" srcOrd="1" destOrd="0" presId="urn:microsoft.com/office/officeart/2005/8/layout/gear1"/>
    <dgm:cxn modelId="{D0A32643-4AE6-4727-8696-C607ABDD9CD6}" type="presParOf" srcId="{7EC0DBCD-5439-42C1-AC7F-CF5733D49426}" destId="{CD714C73-6688-4134-AC05-057C9F3A28F5}" srcOrd="2" destOrd="0" presId="urn:microsoft.com/office/officeart/2005/8/layout/gear1"/>
    <dgm:cxn modelId="{472DA7E7-D61D-4BE0-9868-2569D18A9481}" type="presParOf" srcId="{7EC0DBCD-5439-42C1-AC7F-CF5733D49426}" destId="{03D5C00F-711C-4FBE-8356-B2E7792221E2}" srcOrd="3" destOrd="0" presId="urn:microsoft.com/office/officeart/2005/8/layout/gear1"/>
    <dgm:cxn modelId="{CB00CE74-F7DC-4EBE-ACAD-AFD73E11D662}" type="presParOf" srcId="{7EC0DBCD-5439-42C1-AC7F-CF5733D49426}" destId="{8ECB74AF-11F4-4BF2-889B-7DBEF81E28A9}" srcOrd="4" destOrd="0" presId="urn:microsoft.com/office/officeart/2005/8/layout/gear1"/>
    <dgm:cxn modelId="{B926E9FB-886B-4586-9094-5E8B65DA8C3B}" type="presParOf" srcId="{7EC0DBCD-5439-42C1-AC7F-CF5733D49426}" destId="{50082D89-1615-4147-B410-6C6E268F08F3}" srcOrd="5" destOrd="0" presId="urn:microsoft.com/office/officeart/2005/8/layout/gear1"/>
    <dgm:cxn modelId="{6A829AB0-8DEC-44AA-956A-D6CD0F21B3BC}" type="presParOf" srcId="{7EC0DBCD-5439-42C1-AC7F-CF5733D49426}" destId="{90657D6D-D171-44AE-B5E5-54034A017AAC}" srcOrd="6" destOrd="0" presId="urn:microsoft.com/office/officeart/2005/8/layout/gear1"/>
    <dgm:cxn modelId="{A93C345E-7568-43A2-B559-9089D82FF5C6}" type="presParOf" srcId="{7EC0DBCD-5439-42C1-AC7F-CF5733D49426}" destId="{F0F64C3A-2FC4-4222-BEBC-8613E10740FD}" srcOrd="7" destOrd="0" presId="urn:microsoft.com/office/officeart/2005/8/layout/gear1"/>
    <dgm:cxn modelId="{8CF1D099-9942-495A-B702-4BCB2F44ADA0}" type="presParOf" srcId="{7EC0DBCD-5439-42C1-AC7F-CF5733D49426}" destId="{0877C6FB-727C-4A44-BCD4-60E5AF2623B2}" srcOrd="8" destOrd="0" presId="urn:microsoft.com/office/officeart/2005/8/layout/gear1"/>
    <dgm:cxn modelId="{5D796386-4EAD-4A2B-A52E-C5C05CB76DDA}" type="presParOf" srcId="{7EC0DBCD-5439-42C1-AC7F-CF5733D49426}" destId="{D739DF2E-29DB-4E0A-8064-7F8B7A58D716}" srcOrd="9" destOrd="0" presId="urn:microsoft.com/office/officeart/2005/8/layout/gear1"/>
    <dgm:cxn modelId="{70F1E773-E462-4EF9-84A4-BCE362E8D41F}" type="presParOf" srcId="{7EC0DBCD-5439-42C1-AC7F-CF5733D49426}" destId="{287FD037-0BE3-4DB7-B64A-AD56CBA6FFF4}" srcOrd="10" destOrd="0" presId="urn:microsoft.com/office/officeart/2005/8/layout/gear1"/>
    <dgm:cxn modelId="{6D190264-350D-4034-B557-423626B21725}" type="presParOf" srcId="{7EC0DBCD-5439-42C1-AC7F-CF5733D49426}" destId="{38D34094-9B88-44A2-9BDE-A861F94CB381}" srcOrd="11" destOrd="0" presId="urn:microsoft.com/office/officeart/2005/8/layout/gear1"/>
    <dgm:cxn modelId="{B8A55E81-71C8-4069-B96D-B5E401C9277A}" type="presParOf" srcId="{7EC0DBCD-5439-42C1-AC7F-CF5733D49426}" destId="{F4EB2EBD-C7C9-4071-A1A3-240FA3A1B0BC}" srcOrd="12" destOrd="0" presId="urn:microsoft.com/office/officeart/2005/8/layout/gear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AF2E27-76F0-452F-8133-514F24DC4654}" type="doc">
      <dgm:prSet loTypeId="urn:microsoft.com/office/officeart/2005/8/layout/b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AB0B5106-B2F2-4C02-A823-19F9B6930285}">
      <dgm:prSet phldrT="[نص]" custT="1"/>
      <dgm:spPr/>
      <dgm:t>
        <a:bodyPr/>
        <a:lstStyle/>
        <a:p>
          <a:pPr rtl="1"/>
          <a:r>
            <a:rPr lang="ar-SA" sz="2400" dirty="0" smtClean="0"/>
            <a:t>تفعيل</a:t>
          </a:r>
          <a:r>
            <a:rPr lang="ar-SA" sz="2400" baseline="0" dirty="0" smtClean="0"/>
            <a:t> 170 طالبة</a:t>
          </a:r>
          <a:endParaRPr lang="ar-SA" sz="2400" dirty="0"/>
        </a:p>
      </dgm:t>
    </dgm:pt>
    <dgm:pt modelId="{E1DCB6AA-D361-4AEE-BCD8-4A30C0B7936B}" type="parTrans" cxnId="{4CEF568D-767B-46E3-A744-C0B2E45B7F89}">
      <dgm:prSet/>
      <dgm:spPr/>
      <dgm:t>
        <a:bodyPr/>
        <a:lstStyle/>
        <a:p>
          <a:pPr rtl="1"/>
          <a:endParaRPr lang="ar-SA" sz="2000"/>
        </a:p>
      </dgm:t>
    </dgm:pt>
    <dgm:pt modelId="{2AA17616-3D24-43BD-8B5F-5F08DFB700DC}" type="sibTrans" cxnId="{4CEF568D-767B-46E3-A744-C0B2E45B7F89}">
      <dgm:prSet/>
      <dgm:spPr/>
      <dgm:t>
        <a:bodyPr/>
        <a:lstStyle/>
        <a:p>
          <a:pPr rtl="1"/>
          <a:endParaRPr lang="ar-SA" sz="2000"/>
        </a:p>
      </dgm:t>
    </dgm:pt>
    <dgm:pt modelId="{E14ADA83-8913-4C47-B6C3-DF258C6F329D}">
      <dgm:prSet phldrT="[نص]" custT="1"/>
      <dgm:spPr/>
      <dgm:t>
        <a:bodyPr/>
        <a:lstStyle/>
        <a:p>
          <a:pPr rtl="1"/>
          <a:r>
            <a:rPr lang="ar-SA" sz="2800" dirty="0" smtClean="0"/>
            <a:t>مسرح</a:t>
          </a:r>
          <a:r>
            <a:rPr lang="ar-SA" sz="2800" baseline="0" dirty="0" smtClean="0"/>
            <a:t> الطفل </a:t>
          </a:r>
          <a:endParaRPr lang="ar-SA" sz="2800" dirty="0"/>
        </a:p>
      </dgm:t>
    </dgm:pt>
    <dgm:pt modelId="{E8B57658-DF2E-48AC-BC2C-20C21CC46E1C}" type="parTrans" cxnId="{1542D8CD-21BD-43AE-BA73-7B49398BD9B4}">
      <dgm:prSet/>
      <dgm:spPr/>
      <dgm:t>
        <a:bodyPr/>
        <a:lstStyle/>
        <a:p>
          <a:pPr rtl="1"/>
          <a:endParaRPr lang="ar-SA" sz="2000"/>
        </a:p>
      </dgm:t>
    </dgm:pt>
    <dgm:pt modelId="{43EC051E-BA97-49D9-89EE-4DAF44BCE336}" type="sibTrans" cxnId="{1542D8CD-21BD-43AE-BA73-7B49398BD9B4}">
      <dgm:prSet/>
      <dgm:spPr/>
      <dgm:t>
        <a:bodyPr/>
        <a:lstStyle/>
        <a:p>
          <a:pPr rtl="1"/>
          <a:endParaRPr lang="ar-SA" sz="2000"/>
        </a:p>
      </dgm:t>
    </dgm:pt>
    <dgm:pt modelId="{8982A796-6588-41EA-BD48-A1811A25E182}">
      <dgm:prSet phldrT="[نص]" custT="1"/>
      <dgm:spPr/>
      <dgm:t>
        <a:bodyPr/>
        <a:lstStyle/>
        <a:p>
          <a:pPr rtl="1"/>
          <a:r>
            <a:rPr lang="ar-SA" sz="2400" dirty="0" smtClean="0"/>
            <a:t>محاضرات ودورات تدريبية</a:t>
          </a:r>
          <a:endParaRPr lang="ar-SA" sz="2400" dirty="0"/>
        </a:p>
      </dgm:t>
    </dgm:pt>
    <dgm:pt modelId="{CC587FA7-7FD7-4CDA-B0CE-A8E0299B3F76}" type="parTrans" cxnId="{70419DF9-4CB8-4A12-BD0A-43B6C1C215EF}">
      <dgm:prSet/>
      <dgm:spPr/>
      <dgm:t>
        <a:bodyPr/>
        <a:lstStyle/>
        <a:p>
          <a:pPr rtl="1"/>
          <a:endParaRPr lang="ar-SA" sz="2000"/>
        </a:p>
      </dgm:t>
    </dgm:pt>
    <dgm:pt modelId="{64DFC855-6C4D-4F50-ACBB-A61CD0B1D555}" type="sibTrans" cxnId="{70419DF9-4CB8-4A12-BD0A-43B6C1C215EF}">
      <dgm:prSet/>
      <dgm:spPr/>
      <dgm:t>
        <a:bodyPr/>
        <a:lstStyle/>
        <a:p>
          <a:pPr rtl="1"/>
          <a:endParaRPr lang="ar-SA" sz="2000"/>
        </a:p>
      </dgm:t>
    </dgm:pt>
    <dgm:pt modelId="{8AE649EB-BDEA-4DA2-AF3F-567A76CF5D89}">
      <dgm:prSet phldrT="[نص]" custT="1"/>
      <dgm:spPr/>
      <dgm:t>
        <a:bodyPr/>
        <a:lstStyle/>
        <a:p>
          <a:pPr rtl="1"/>
          <a:r>
            <a:rPr lang="ar-SA" sz="2400" dirty="0" smtClean="0"/>
            <a:t>15 لجنة عاملة</a:t>
          </a:r>
          <a:endParaRPr lang="ar-SA" sz="2400" dirty="0"/>
        </a:p>
      </dgm:t>
    </dgm:pt>
    <dgm:pt modelId="{5D4C7ECA-FC7E-498C-B87C-43DFBEEC4D21}" type="parTrans" cxnId="{ABF6D6CC-B7C6-44C0-90E0-1E94807E0FCE}">
      <dgm:prSet/>
      <dgm:spPr/>
      <dgm:t>
        <a:bodyPr/>
        <a:lstStyle/>
        <a:p>
          <a:pPr rtl="1"/>
          <a:endParaRPr lang="ar-SA" sz="2000"/>
        </a:p>
      </dgm:t>
    </dgm:pt>
    <dgm:pt modelId="{4B1D5206-B3FB-4D3C-96CF-7BB351888478}" type="sibTrans" cxnId="{ABF6D6CC-B7C6-44C0-90E0-1E94807E0FCE}">
      <dgm:prSet/>
      <dgm:spPr/>
      <dgm:t>
        <a:bodyPr/>
        <a:lstStyle/>
        <a:p>
          <a:pPr rtl="1"/>
          <a:endParaRPr lang="ar-SA" sz="2000"/>
        </a:p>
      </dgm:t>
    </dgm:pt>
    <dgm:pt modelId="{FA16FC38-7BBE-4A21-A1B0-B77832B06C89}">
      <dgm:prSet phldrT="[نص]" custT="1"/>
      <dgm:spPr/>
      <dgm:t>
        <a:bodyPr/>
        <a:lstStyle/>
        <a:p>
          <a:pPr rtl="1"/>
          <a:r>
            <a:rPr lang="ar-SA" sz="2400" dirty="0" smtClean="0"/>
            <a:t>معرض الكتاب والتعليم</a:t>
          </a:r>
          <a:endParaRPr lang="ar-SA" sz="2400" dirty="0"/>
        </a:p>
      </dgm:t>
    </dgm:pt>
    <dgm:pt modelId="{D14229B4-7273-4188-B613-0CF557CF16C7}" type="parTrans" cxnId="{2DC2B893-B29E-4695-AF6D-D1FAB2878C51}">
      <dgm:prSet/>
      <dgm:spPr/>
      <dgm:t>
        <a:bodyPr/>
        <a:lstStyle/>
        <a:p>
          <a:pPr rtl="1"/>
          <a:endParaRPr lang="ar-SA" sz="2000"/>
        </a:p>
      </dgm:t>
    </dgm:pt>
    <dgm:pt modelId="{06507227-B41E-443F-9EA7-82F84C22757F}" type="sibTrans" cxnId="{2DC2B893-B29E-4695-AF6D-D1FAB2878C51}">
      <dgm:prSet/>
      <dgm:spPr/>
      <dgm:t>
        <a:bodyPr/>
        <a:lstStyle/>
        <a:p>
          <a:pPr rtl="1"/>
          <a:endParaRPr lang="ar-SA" sz="2000"/>
        </a:p>
      </dgm:t>
    </dgm:pt>
    <dgm:pt modelId="{97907664-5CDA-401C-A706-1C1350274CAA}">
      <dgm:prSet phldrT="[نص]" custT="1"/>
      <dgm:spPr/>
      <dgm:t>
        <a:bodyPr/>
        <a:lstStyle/>
        <a:p>
          <a:pPr rtl="1"/>
          <a:r>
            <a:rPr lang="ar-SA" sz="2400" dirty="0" smtClean="0"/>
            <a:t>12 ركن للأطفال</a:t>
          </a:r>
          <a:endParaRPr lang="ar-SA" sz="2400" dirty="0"/>
        </a:p>
      </dgm:t>
    </dgm:pt>
    <dgm:pt modelId="{87882BE0-4A0D-435F-84A5-2C6B8E5CFF0D}" type="parTrans" cxnId="{F7E0C867-6D1D-4C27-BE17-AABD77465322}">
      <dgm:prSet/>
      <dgm:spPr/>
      <dgm:t>
        <a:bodyPr/>
        <a:lstStyle/>
        <a:p>
          <a:pPr rtl="1"/>
          <a:endParaRPr lang="ar-SA" sz="2000"/>
        </a:p>
      </dgm:t>
    </dgm:pt>
    <dgm:pt modelId="{CB66CB39-F709-4DEE-9191-BBDA8126F235}" type="sibTrans" cxnId="{F7E0C867-6D1D-4C27-BE17-AABD77465322}">
      <dgm:prSet/>
      <dgm:spPr/>
      <dgm:t>
        <a:bodyPr/>
        <a:lstStyle/>
        <a:p>
          <a:pPr rtl="1"/>
          <a:endParaRPr lang="ar-SA" sz="2000"/>
        </a:p>
      </dgm:t>
    </dgm:pt>
    <dgm:pt modelId="{AC0F6E52-8849-4D06-92B2-CB0D10C156C6}">
      <dgm:prSet phldrT="[نص]" custT="1"/>
      <dgm:spPr/>
      <dgm:t>
        <a:bodyPr/>
        <a:lstStyle/>
        <a:p>
          <a:pPr rtl="1"/>
          <a:r>
            <a:rPr lang="ar-SA" sz="2400" dirty="0" smtClean="0"/>
            <a:t>35 جهة خيرية وتجارية</a:t>
          </a:r>
          <a:endParaRPr lang="ar-SA" sz="2400" dirty="0"/>
        </a:p>
      </dgm:t>
    </dgm:pt>
    <dgm:pt modelId="{2E816AA5-777A-4062-831C-DBF38AA48F55}" type="parTrans" cxnId="{78F78619-55F4-40B6-9D2C-35B98E3B75EA}">
      <dgm:prSet/>
      <dgm:spPr/>
      <dgm:t>
        <a:bodyPr/>
        <a:lstStyle/>
        <a:p>
          <a:pPr rtl="1"/>
          <a:endParaRPr lang="ar-SA" sz="2000"/>
        </a:p>
      </dgm:t>
    </dgm:pt>
    <dgm:pt modelId="{A188AF9E-49F7-4CD5-B395-44E2806B180D}" type="sibTrans" cxnId="{78F78619-55F4-40B6-9D2C-35B98E3B75EA}">
      <dgm:prSet/>
      <dgm:spPr/>
      <dgm:t>
        <a:bodyPr/>
        <a:lstStyle/>
        <a:p>
          <a:pPr rtl="1"/>
          <a:endParaRPr lang="ar-SA" sz="2000"/>
        </a:p>
      </dgm:t>
    </dgm:pt>
    <dgm:pt modelId="{3B87B78E-4100-4602-88A1-66111337E4F7}">
      <dgm:prSet phldrT="[نص]" custT="1"/>
      <dgm:spPr/>
      <dgm:t>
        <a:bodyPr/>
        <a:lstStyle/>
        <a:p>
          <a:pPr rtl="1"/>
          <a:r>
            <a:rPr lang="ar-SA" sz="2400" dirty="0" smtClean="0"/>
            <a:t>8000 زائرة</a:t>
          </a:r>
          <a:endParaRPr lang="ar-SA" sz="2400" dirty="0"/>
        </a:p>
      </dgm:t>
    </dgm:pt>
    <dgm:pt modelId="{21412B53-0B1C-4ED3-BE41-034C41249B1E}" type="parTrans" cxnId="{F47CF0CC-477D-4D1A-AA47-B7F7563721CF}">
      <dgm:prSet/>
      <dgm:spPr/>
      <dgm:t>
        <a:bodyPr/>
        <a:lstStyle/>
        <a:p>
          <a:pPr rtl="1"/>
          <a:endParaRPr lang="ar-SA" sz="2000"/>
        </a:p>
      </dgm:t>
    </dgm:pt>
    <dgm:pt modelId="{672A8FBD-102B-468B-8F29-8A5084DCA964}" type="sibTrans" cxnId="{F47CF0CC-477D-4D1A-AA47-B7F7563721CF}">
      <dgm:prSet/>
      <dgm:spPr/>
      <dgm:t>
        <a:bodyPr/>
        <a:lstStyle/>
        <a:p>
          <a:pPr rtl="1"/>
          <a:endParaRPr lang="ar-SA" sz="2000"/>
        </a:p>
      </dgm:t>
    </dgm:pt>
    <dgm:pt modelId="{F92F0ACD-31BA-4A53-B281-E408F4F0C663}" type="pres">
      <dgm:prSet presAssocID="{B7AF2E27-76F0-452F-8133-514F24DC4654}" presName="Name0" presStyleCnt="0">
        <dgm:presLayoutVars>
          <dgm:dir/>
          <dgm:resizeHandles/>
        </dgm:presLayoutVars>
      </dgm:prSet>
      <dgm:spPr/>
    </dgm:pt>
    <dgm:pt modelId="{BF73E2C5-2DB2-48E8-92A5-7409B10E93DD}" type="pres">
      <dgm:prSet presAssocID="{AB0B5106-B2F2-4C02-A823-19F9B6930285}" presName="compNode" presStyleCnt="0"/>
      <dgm:spPr/>
    </dgm:pt>
    <dgm:pt modelId="{D822AD91-756C-4843-BE0F-ED86C1C27597}" type="pres">
      <dgm:prSet presAssocID="{AB0B5106-B2F2-4C02-A823-19F9B6930285}" presName="dummyConnPt" presStyleCnt="0"/>
      <dgm:spPr/>
    </dgm:pt>
    <dgm:pt modelId="{32863895-3444-4A4F-8CFF-3EBF007C5F0A}" type="pres">
      <dgm:prSet presAssocID="{AB0B5106-B2F2-4C02-A823-19F9B693028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0ED3CF9-440D-4A80-BDB3-516CEBA64515}" type="pres">
      <dgm:prSet presAssocID="{2AA17616-3D24-43BD-8B5F-5F08DFB700DC}" presName="sibTrans" presStyleLbl="bgSibTrans2D1" presStyleIdx="0" presStyleCnt="7"/>
      <dgm:spPr/>
    </dgm:pt>
    <dgm:pt modelId="{5E11B341-69CD-4CDD-B0BC-4DDE9B9DFDAA}" type="pres">
      <dgm:prSet presAssocID="{E14ADA83-8913-4C47-B6C3-DF258C6F329D}" presName="compNode" presStyleCnt="0"/>
      <dgm:spPr/>
    </dgm:pt>
    <dgm:pt modelId="{A5329802-FE09-4961-8783-C641D248FA11}" type="pres">
      <dgm:prSet presAssocID="{E14ADA83-8913-4C47-B6C3-DF258C6F329D}" presName="dummyConnPt" presStyleCnt="0"/>
      <dgm:spPr/>
    </dgm:pt>
    <dgm:pt modelId="{C4238A84-F2C9-471C-A564-3643E274A299}" type="pres">
      <dgm:prSet presAssocID="{E14ADA83-8913-4C47-B6C3-DF258C6F329D}" presName="node" presStyleLbl="node1" presStyleIdx="1" presStyleCnt="8">
        <dgm:presLayoutVars>
          <dgm:bulletEnabled val="1"/>
        </dgm:presLayoutVars>
      </dgm:prSet>
      <dgm:spPr/>
    </dgm:pt>
    <dgm:pt modelId="{499C6203-1ECD-4CF2-ADC9-0614DE7CDFF6}" type="pres">
      <dgm:prSet presAssocID="{43EC051E-BA97-49D9-89EE-4DAF44BCE336}" presName="sibTrans" presStyleLbl="bgSibTrans2D1" presStyleIdx="1" presStyleCnt="7"/>
      <dgm:spPr/>
    </dgm:pt>
    <dgm:pt modelId="{44C9C8AF-C001-40E1-9EED-DA5F3F006622}" type="pres">
      <dgm:prSet presAssocID="{8982A796-6588-41EA-BD48-A1811A25E182}" presName="compNode" presStyleCnt="0"/>
      <dgm:spPr/>
    </dgm:pt>
    <dgm:pt modelId="{F2C8851C-A587-4AE9-BB86-5F1572D0C98D}" type="pres">
      <dgm:prSet presAssocID="{8982A796-6588-41EA-BD48-A1811A25E182}" presName="dummyConnPt" presStyleCnt="0"/>
      <dgm:spPr/>
    </dgm:pt>
    <dgm:pt modelId="{A5DD4028-6082-44C1-B980-E94EF450608E}" type="pres">
      <dgm:prSet presAssocID="{8982A796-6588-41EA-BD48-A1811A25E182}" presName="node" presStyleLbl="node1" presStyleIdx="2" presStyleCnt="8">
        <dgm:presLayoutVars>
          <dgm:bulletEnabled val="1"/>
        </dgm:presLayoutVars>
      </dgm:prSet>
      <dgm:spPr/>
    </dgm:pt>
    <dgm:pt modelId="{F815D4FF-50AF-4BAD-825A-B6FB59D960D8}" type="pres">
      <dgm:prSet presAssocID="{64DFC855-6C4D-4F50-ACBB-A61CD0B1D555}" presName="sibTrans" presStyleLbl="bgSibTrans2D1" presStyleIdx="2" presStyleCnt="7"/>
      <dgm:spPr/>
    </dgm:pt>
    <dgm:pt modelId="{E1F93914-12B6-4ED3-B9F2-027CECF8CCBA}" type="pres">
      <dgm:prSet presAssocID="{FA16FC38-7BBE-4A21-A1B0-B77832B06C89}" presName="compNode" presStyleCnt="0"/>
      <dgm:spPr/>
    </dgm:pt>
    <dgm:pt modelId="{6C449522-CD31-4CF3-B90B-F03A0E754B93}" type="pres">
      <dgm:prSet presAssocID="{FA16FC38-7BBE-4A21-A1B0-B77832B06C89}" presName="dummyConnPt" presStyleCnt="0"/>
      <dgm:spPr/>
    </dgm:pt>
    <dgm:pt modelId="{07AD014D-BB45-4E4C-9507-88D3234C3F13}" type="pres">
      <dgm:prSet presAssocID="{FA16FC38-7BBE-4A21-A1B0-B77832B06C8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6A83F25-C47C-4380-A30B-85AE81FEB12B}" type="pres">
      <dgm:prSet presAssocID="{06507227-B41E-443F-9EA7-82F84C22757F}" presName="sibTrans" presStyleLbl="bgSibTrans2D1" presStyleIdx="3" presStyleCnt="7"/>
      <dgm:spPr/>
    </dgm:pt>
    <dgm:pt modelId="{46E117C7-2CDF-4155-9DA4-D1EAE79BC1B6}" type="pres">
      <dgm:prSet presAssocID="{97907664-5CDA-401C-A706-1C1350274CAA}" presName="compNode" presStyleCnt="0"/>
      <dgm:spPr/>
    </dgm:pt>
    <dgm:pt modelId="{1869E304-34E3-4BDA-AE6A-EBE72D752409}" type="pres">
      <dgm:prSet presAssocID="{97907664-5CDA-401C-A706-1C1350274CAA}" presName="dummyConnPt" presStyleCnt="0"/>
      <dgm:spPr/>
    </dgm:pt>
    <dgm:pt modelId="{A2B171F1-A322-4272-B717-08B3AC4832A0}" type="pres">
      <dgm:prSet presAssocID="{97907664-5CDA-401C-A706-1C1350274CA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3A2BE08-7D4F-4B44-912D-5246E37A5E2E}" type="pres">
      <dgm:prSet presAssocID="{CB66CB39-F709-4DEE-9191-BBDA8126F235}" presName="sibTrans" presStyleLbl="bgSibTrans2D1" presStyleIdx="4" presStyleCnt="7"/>
      <dgm:spPr/>
    </dgm:pt>
    <dgm:pt modelId="{76B6F5D0-360E-4E19-AF5B-3861C66F30C2}" type="pres">
      <dgm:prSet presAssocID="{AC0F6E52-8849-4D06-92B2-CB0D10C156C6}" presName="compNode" presStyleCnt="0"/>
      <dgm:spPr/>
    </dgm:pt>
    <dgm:pt modelId="{79AA953A-C443-4E3A-9D67-A3549207669A}" type="pres">
      <dgm:prSet presAssocID="{AC0F6E52-8849-4D06-92B2-CB0D10C156C6}" presName="dummyConnPt" presStyleCnt="0"/>
      <dgm:spPr/>
    </dgm:pt>
    <dgm:pt modelId="{C837187E-13E6-490D-8517-F812A09693AD}" type="pres">
      <dgm:prSet presAssocID="{AC0F6E52-8849-4D06-92B2-CB0D10C156C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CAD1450-3E54-48E4-B323-F3E40C3BAA4B}" type="pres">
      <dgm:prSet presAssocID="{A188AF9E-49F7-4CD5-B395-44E2806B180D}" presName="sibTrans" presStyleLbl="bgSibTrans2D1" presStyleIdx="5" presStyleCnt="7"/>
      <dgm:spPr/>
    </dgm:pt>
    <dgm:pt modelId="{7247F742-7042-4D61-A1F0-49D20223A8EB}" type="pres">
      <dgm:prSet presAssocID="{3B87B78E-4100-4602-88A1-66111337E4F7}" presName="compNode" presStyleCnt="0"/>
      <dgm:spPr/>
    </dgm:pt>
    <dgm:pt modelId="{247CCA31-2E01-4488-8E4D-46AEB4913B43}" type="pres">
      <dgm:prSet presAssocID="{3B87B78E-4100-4602-88A1-66111337E4F7}" presName="dummyConnPt" presStyleCnt="0"/>
      <dgm:spPr/>
    </dgm:pt>
    <dgm:pt modelId="{892D0858-9436-4383-AA54-97EC44A4D7A3}" type="pres">
      <dgm:prSet presAssocID="{3B87B78E-4100-4602-88A1-66111337E4F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A2BD3EF-1071-45D0-80CC-BFBE0B64C300}" type="pres">
      <dgm:prSet presAssocID="{672A8FBD-102B-468B-8F29-8A5084DCA964}" presName="sibTrans" presStyleLbl="bgSibTrans2D1" presStyleIdx="6" presStyleCnt="7"/>
      <dgm:spPr/>
    </dgm:pt>
    <dgm:pt modelId="{EE0874FF-2689-4ABB-9AA6-5C84F96632A9}" type="pres">
      <dgm:prSet presAssocID="{8AE649EB-BDEA-4DA2-AF3F-567A76CF5D89}" presName="compNode" presStyleCnt="0"/>
      <dgm:spPr/>
    </dgm:pt>
    <dgm:pt modelId="{D7964177-D074-45E7-98B0-B8328DD635BC}" type="pres">
      <dgm:prSet presAssocID="{8AE649EB-BDEA-4DA2-AF3F-567A76CF5D89}" presName="dummyConnPt" presStyleCnt="0"/>
      <dgm:spPr/>
    </dgm:pt>
    <dgm:pt modelId="{8687DF3A-5FF9-40AB-8E8D-805329DFCB69}" type="pres">
      <dgm:prSet presAssocID="{8AE649EB-BDEA-4DA2-AF3F-567A76CF5D89}" presName="node" presStyleLbl="node1" presStyleIdx="7" presStyleCnt="8">
        <dgm:presLayoutVars>
          <dgm:bulletEnabled val="1"/>
        </dgm:presLayoutVars>
      </dgm:prSet>
      <dgm:spPr/>
    </dgm:pt>
  </dgm:ptLst>
  <dgm:cxnLst>
    <dgm:cxn modelId="{586BD07F-EF67-4CC1-9B73-FFFA59D62D23}" type="presOf" srcId="{97907664-5CDA-401C-A706-1C1350274CAA}" destId="{A2B171F1-A322-4272-B717-08B3AC4832A0}" srcOrd="0" destOrd="0" presId="urn:microsoft.com/office/officeart/2005/8/layout/bProcess4"/>
    <dgm:cxn modelId="{DCF90BBE-8039-4D02-B798-EB9C84C3687D}" type="presOf" srcId="{2AA17616-3D24-43BD-8B5F-5F08DFB700DC}" destId="{40ED3CF9-440D-4A80-BDB3-516CEBA64515}" srcOrd="0" destOrd="0" presId="urn:microsoft.com/office/officeart/2005/8/layout/bProcess4"/>
    <dgm:cxn modelId="{443E5D51-B477-4B4C-A28B-E7484C2DE78B}" type="presOf" srcId="{3B87B78E-4100-4602-88A1-66111337E4F7}" destId="{892D0858-9436-4383-AA54-97EC44A4D7A3}" srcOrd="0" destOrd="0" presId="urn:microsoft.com/office/officeart/2005/8/layout/bProcess4"/>
    <dgm:cxn modelId="{69C02CE0-8F09-4FFD-9D30-AA605B0EF005}" type="presOf" srcId="{CB66CB39-F709-4DEE-9191-BBDA8126F235}" destId="{C3A2BE08-7D4F-4B44-912D-5246E37A5E2E}" srcOrd="0" destOrd="0" presId="urn:microsoft.com/office/officeart/2005/8/layout/bProcess4"/>
    <dgm:cxn modelId="{EFCA0D59-CE73-4DDE-9B50-C0460A9E6B50}" type="presOf" srcId="{AC0F6E52-8849-4D06-92B2-CB0D10C156C6}" destId="{C837187E-13E6-490D-8517-F812A09693AD}" srcOrd="0" destOrd="0" presId="urn:microsoft.com/office/officeart/2005/8/layout/bProcess4"/>
    <dgm:cxn modelId="{4B699889-7575-4156-AD4F-B2B4326132FE}" type="presOf" srcId="{43EC051E-BA97-49D9-89EE-4DAF44BCE336}" destId="{499C6203-1ECD-4CF2-ADC9-0614DE7CDFF6}" srcOrd="0" destOrd="0" presId="urn:microsoft.com/office/officeart/2005/8/layout/bProcess4"/>
    <dgm:cxn modelId="{ABF6D6CC-B7C6-44C0-90E0-1E94807E0FCE}" srcId="{B7AF2E27-76F0-452F-8133-514F24DC4654}" destId="{8AE649EB-BDEA-4DA2-AF3F-567A76CF5D89}" srcOrd="7" destOrd="0" parTransId="{5D4C7ECA-FC7E-498C-B87C-43DFBEEC4D21}" sibTransId="{4B1D5206-B3FB-4D3C-96CF-7BB351888478}"/>
    <dgm:cxn modelId="{4CEF568D-767B-46E3-A744-C0B2E45B7F89}" srcId="{B7AF2E27-76F0-452F-8133-514F24DC4654}" destId="{AB0B5106-B2F2-4C02-A823-19F9B6930285}" srcOrd="0" destOrd="0" parTransId="{E1DCB6AA-D361-4AEE-BCD8-4A30C0B7936B}" sibTransId="{2AA17616-3D24-43BD-8B5F-5F08DFB700DC}"/>
    <dgm:cxn modelId="{78F78619-55F4-40B6-9D2C-35B98E3B75EA}" srcId="{B7AF2E27-76F0-452F-8133-514F24DC4654}" destId="{AC0F6E52-8849-4D06-92B2-CB0D10C156C6}" srcOrd="5" destOrd="0" parTransId="{2E816AA5-777A-4062-831C-DBF38AA48F55}" sibTransId="{A188AF9E-49F7-4CD5-B395-44E2806B180D}"/>
    <dgm:cxn modelId="{EFECB740-EC7B-4447-92C7-32073861361D}" type="presOf" srcId="{8AE649EB-BDEA-4DA2-AF3F-567A76CF5D89}" destId="{8687DF3A-5FF9-40AB-8E8D-805329DFCB69}" srcOrd="0" destOrd="0" presId="urn:microsoft.com/office/officeart/2005/8/layout/bProcess4"/>
    <dgm:cxn modelId="{2E23DDCF-CA68-4250-AF34-908C2E32ADB8}" type="presOf" srcId="{64DFC855-6C4D-4F50-ACBB-A61CD0B1D555}" destId="{F815D4FF-50AF-4BAD-825A-B6FB59D960D8}" srcOrd="0" destOrd="0" presId="urn:microsoft.com/office/officeart/2005/8/layout/bProcess4"/>
    <dgm:cxn modelId="{7BF86B42-AD37-4330-9306-42C17A48AEA8}" type="presOf" srcId="{06507227-B41E-443F-9EA7-82F84C22757F}" destId="{A6A83F25-C47C-4380-A30B-85AE81FEB12B}" srcOrd="0" destOrd="0" presId="urn:microsoft.com/office/officeart/2005/8/layout/bProcess4"/>
    <dgm:cxn modelId="{F47CF0CC-477D-4D1A-AA47-B7F7563721CF}" srcId="{B7AF2E27-76F0-452F-8133-514F24DC4654}" destId="{3B87B78E-4100-4602-88A1-66111337E4F7}" srcOrd="6" destOrd="0" parTransId="{21412B53-0B1C-4ED3-BE41-034C41249B1E}" sibTransId="{672A8FBD-102B-468B-8F29-8A5084DCA964}"/>
    <dgm:cxn modelId="{2DC2B893-B29E-4695-AF6D-D1FAB2878C51}" srcId="{B7AF2E27-76F0-452F-8133-514F24DC4654}" destId="{FA16FC38-7BBE-4A21-A1B0-B77832B06C89}" srcOrd="3" destOrd="0" parTransId="{D14229B4-7273-4188-B613-0CF557CF16C7}" sibTransId="{06507227-B41E-443F-9EA7-82F84C22757F}"/>
    <dgm:cxn modelId="{1542D8CD-21BD-43AE-BA73-7B49398BD9B4}" srcId="{B7AF2E27-76F0-452F-8133-514F24DC4654}" destId="{E14ADA83-8913-4C47-B6C3-DF258C6F329D}" srcOrd="1" destOrd="0" parTransId="{E8B57658-DF2E-48AC-BC2C-20C21CC46E1C}" sibTransId="{43EC051E-BA97-49D9-89EE-4DAF44BCE336}"/>
    <dgm:cxn modelId="{F03C8022-2399-4002-A7A3-24743CEDCD72}" type="presOf" srcId="{B7AF2E27-76F0-452F-8133-514F24DC4654}" destId="{F92F0ACD-31BA-4A53-B281-E408F4F0C663}" srcOrd="0" destOrd="0" presId="urn:microsoft.com/office/officeart/2005/8/layout/bProcess4"/>
    <dgm:cxn modelId="{70419DF9-4CB8-4A12-BD0A-43B6C1C215EF}" srcId="{B7AF2E27-76F0-452F-8133-514F24DC4654}" destId="{8982A796-6588-41EA-BD48-A1811A25E182}" srcOrd="2" destOrd="0" parTransId="{CC587FA7-7FD7-4CDA-B0CE-A8E0299B3F76}" sibTransId="{64DFC855-6C4D-4F50-ACBB-A61CD0B1D555}"/>
    <dgm:cxn modelId="{D6AFF2D7-54FB-49D6-B03B-B96D7FB93F9E}" type="presOf" srcId="{A188AF9E-49F7-4CD5-B395-44E2806B180D}" destId="{4CAD1450-3E54-48E4-B323-F3E40C3BAA4B}" srcOrd="0" destOrd="0" presId="urn:microsoft.com/office/officeart/2005/8/layout/bProcess4"/>
    <dgm:cxn modelId="{2216B4AD-C4F4-4B74-BD4A-CA36F95596AE}" type="presOf" srcId="{FA16FC38-7BBE-4A21-A1B0-B77832B06C89}" destId="{07AD014D-BB45-4E4C-9507-88D3234C3F13}" srcOrd="0" destOrd="0" presId="urn:microsoft.com/office/officeart/2005/8/layout/bProcess4"/>
    <dgm:cxn modelId="{F7E0C867-6D1D-4C27-BE17-AABD77465322}" srcId="{B7AF2E27-76F0-452F-8133-514F24DC4654}" destId="{97907664-5CDA-401C-A706-1C1350274CAA}" srcOrd="4" destOrd="0" parTransId="{87882BE0-4A0D-435F-84A5-2C6B8E5CFF0D}" sibTransId="{CB66CB39-F709-4DEE-9191-BBDA8126F235}"/>
    <dgm:cxn modelId="{E86A0560-3CA4-41DD-9C22-8CE9BADA9DB2}" type="presOf" srcId="{E14ADA83-8913-4C47-B6C3-DF258C6F329D}" destId="{C4238A84-F2C9-471C-A564-3643E274A299}" srcOrd="0" destOrd="0" presId="urn:microsoft.com/office/officeart/2005/8/layout/bProcess4"/>
    <dgm:cxn modelId="{C6D55F31-B898-4356-8081-01EA0700F05D}" type="presOf" srcId="{8982A796-6588-41EA-BD48-A1811A25E182}" destId="{A5DD4028-6082-44C1-B980-E94EF450608E}" srcOrd="0" destOrd="0" presId="urn:microsoft.com/office/officeart/2005/8/layout/bProcess4"/>
    <dgm:cxn modelId="{EE801CD2-EE78-4ED3-800F-8F874FD5351B}" type="presOf" srcId="{AB0B5106-B2F2-4C02-A823-19F9B6930285}" destId="{32863895-3444-4A4F-8CFF-3EBF007C5F0A}" srcOrd="0" destOrd="0" presId="urn:microsoft.com/office/officeart/2005/8/layout/bProcess4"/>
    <dgm:cxn modelId="{178DBB2A-BB9F-4C1F-8FD6-7E07510D802B}" type="presOf" srcId="{672A8FBD-102B-468B-8F29-8A5084DCA964}" destId="{9A2BD3EF-1071-45D0-80CC-BFBE0B64C300}" srcOrd="0" destOrd="0" presId="urn:microsoft.com/office/officeart/2005/8/layout/bProcess4"/>
    <dgm:cxn modelId="{C1D8926F-99F9-4887-A0E5-FC10601D12FA}" type="presParOf" srcId="{F92F0ACD-31BA-4A53-B281-E408F4F0C663}" destId="{BF73E2C5-2DB2-48E8-92A5-7409B10E93DD}" srcOrd="0" destOrd="0" presId="urn:microsoft.com/office/officeart/2005/8/layout/bProcess4"/>
    <dgm:cxn modelId="{49010899-7F5E-451A-917E-C6172ADD19D9}" type="presParOf" srcId="{BF73E2C5-2DB2-48E8-92A5-7409B10E93DD}" destId="{D822AD91-756C-4843-BE0F-ED86C1C27597}" srcOrd="0" destOrd="0" presId="urn:microsoft.com/office/officeart/2005/8/layout/bProcess4"/>
    <dgm:cxn modelId="{E85C2010-D410-40D3-8DED-03C2D6E64804}" type="presParOf" srcId="{BF73E2C5-2DB2-48E8-92A5-7409B10E93DD}" destId="{32863895-3444-4A4F-8CFF-3EBF007C5F0A}" srcOrd="1" destOrd="0" presId="urn:microsoft.com/office/officeart/2005/8/layout/bProcess4"/>
    <dgm:cxn modelId="{779223F3-534D-433F-B3A9-2769E5749394}" type="presParOf" srcId="{F92F0ACD-31BA-4A53-B281-E408F4F0C663}" destId="{40ED3CF9-440D-4A80-BDB3-516CEBA64515}" srcOrd="1" destOrd="0" presId="urn:microsoft.com/office/officeart/2005/8/layout/bProcess4"/>
    <dgm:cxn modelId="{4ED6C7E6-24F1-4750-B5AB-4BC8BD4D57D2}" type="presParOf" srcId="{F92F0ACD-31BA-4A53-B281-E408F4F0C663}" destId="{5E11B341-69CD-4CDD-B0BC-4DDE9B9DFDAA}" srcOrd="2" destOrd="0" presId="urn:microsoft.com/office/officeart/2005/8/layout/bProcess4"/>
    <dgm:cxn modelId="{CEEE97ED-289B-46EF-9991-CFBFD5FF87ED}" type="presParOf" srcId="{5E11B341-69CD-4CDD-B0BC-4DDE9B9DFDAA}" destId="{A5329802-FE09-4961-8783-C641D248FA11}" srcOrd="0" destOrd="0" presId="urn:microsoft.com/office/officeart/2005/8/layout/bProcess4"/>
    <dgm:cxn modelId="{A6C2927C-9148-4266-8B8B-5B978DC2C6BA}" type="presParOf" srcId="{5E11B341-69CD-4CDD-B0BC-4DDE9B9DFDAA}" destId="{C4238A84-F2C9-471C-A564-3643E274A299}" srcOrd="1" destOrd="0" presId="urn:microsoft.com/office/officeart/2005/8/layout/bProcess4"/>
    <dgm:cxn modelId="{E99A0157-3F33-4CC4-8108-4EFC54168B25}" type="presParOf" srcId="{F92F0ACD-31BA-4A53-B281-E408F4F0C663}" destId="{499C6203-1ECD-4CF2-ADC9-0614DE7CDFF6}" srcOrd="3" destOrd="0" presId="urn:microsoft.com/office/officeart/2005/8/layout/bProcess4"/>
    <dgm:cxn modelId="{4D7E2B4B-EE7C-4AC7-B7CB-3E9F748975CE}" type="presParOf" srcId="{F92F0ACD-31BA-4A53-B281-E408F4F0C663}" destId="{44C9C8AF-C001-40E1-9EED-DA5F3F006622}" srcOrd="4" destOrd="0" presId="urn:microsoft.com/office/officeart/2005/8/layout/bProcess4"/>
    <dgm:cxn modelId="{1BAF3E8B-8B79-4F46-BCC7-1AB93FAF4F11}" type="presParOf" srcId="{44C9C8AF-C001-40E1-9EED-DA5F3F006622}" destId="{F2C8851C-A587-4AE9-BB86-5F1572D0C98D}" srcOrd="0" destOrd="0" presId="urn:microsoft.com/office/officeart/2005/8/layout/bProcess4"/>
    <dgm:cxn modelId="{DB4F1CDD-34DC-4B7A-A7C1-C74A48E6D275}" type="presParOf" srcId="{44C9C8AF-C001-40E1-9EED-DA5F3F006622}" destId="{A5DD4028-6082-44C1-B980-E94EF450608E}" srcOrd="1" destOrd="0" presId="urn:microsoft.com/office/officeart/2005/8/layout/bProcess4"/>
    <dgm:cxn modelId="{4518E3E1-3A70-4032-BDE3-C625F8BCB8B9}" type="presParOf" srcId="{F92F0ACD-31BA-4A53-B281-E408F4F0C663}" destId="{F815D4FF-50AF-4BAD-825A-B6FB59D960D8}" srcOrd="5" destOrd="0" presId="urn:microsoft.com/office/officeart/2005/8/layout/bProcess4"/>
    <dgm:cxn modelId="{F6503AE4-4070-422B-ACCC-591724EFFF14}" type="presParOf" srcId="{F92F0ACD-31BA-4A53-B281-E408F4F0C663}" destId="{E1F93914-12B6-4ED3-B9F2-027CECF8CCBA}" srcOrd="6" destOrd="0" presId="urn:microsoft.com/office/officeart/2005/8/layout/bProcess4"/>
    <dgm:cxn modelId="{F06F07D5-FC5E-4333-B9DD-1AFC194F926E}" type="presParOf" srcId="{E1F93914-12B6-4ED3-B9F2-027CECF8CCBA}" destId="{6C449522-CD31-4CF3-B90B-F03A0E754B93}" srcOrd="0" destOrd="0" presId="urn:microsoft.com/office/officeart/2005/8/layout/bProcess4"/>
    <dgm:cxn modelId="{8E03F9F5-F53B-419F-9E94-E9532E21B440}" type="presParOf" srcId="{E1F93914-12B6-4ED3-B9F2-027CECF8CCBA}" destId="{07AD014D-BB45-4E4C-9507-88D3234C3F13}" srcOrd="1" destOrd="0" presId="urn:microsoft.com/office/officeart/2005/8/layout/bProcess4"/>
    <dgm:cxn modelId="{46A0C5C6-307F-4A6C-9260-F0A6978EE58C}" type="presParOf" srcId="{F92F0ACD-31BA-4A53-B281-E408F4F0C663}" destId="{A6A83F25-C47C-4380-A30B-85AE81FEB12B}" srcOrd="7" destOrd="0" presId="urn:microsoft.com/office/officeart/2005/8/layout/bProcess4"/>
    <dgm:cxn modelId="{06EADC6C-6236-423F-A27D-B566E03D29AC}" type="presParOf" srcId="{F92F0ACD-31BA-4A53-B281-E408F4F0C663}" destId="{46E117C7-2CDF-4155-9DA4-D1EAE79BC1B6}" srcOrd="8" destOrd="0" presId="urn:microsoft.com/office/officeart/2005/8/layout/bProcess4"/>
    <dgm:cxn modelId="{2885C288-1B6A-4E4B-B6D0-46D66BF61E10}" type="presParOf" srcId="{46E117C7-2CDF-4155-9DA4-D1EAE79BC1B6}" destId="{1869E304-34E3-4BDA-AE6A-EBE72D752409}" srcOrd="0" destOrd="0" presId="urn:microsoft.com/office/officeart/2005/8/layout/bProcess4"/>
    <dgm:cxn modelId="{A2B39000-6C59-4F4D-B49A-DDA3F3EFE554}" type="presParOf" srcId="{46E117C7-2CDF-4155-9DA4-D1EAE79BC1B6}" destId="{A2B171F1-A322-4272-B717-08B3AC4832A0}" srcOrd="1" destOrd="0" presId="urn:microsoft.com/office/officeart/2005/8/layout/bProcess4"/>
    <dgm:cxn modelId="{71F5BC79-276F-4FAA-BDFA-E5B83F9839D6}" type="presParOf" srcId="{F92F0ACD-31BA-4A53-B281-E408F4F0C663}" destId="{C3A2BE08-7D4F-4B44-912D-5246E37A5E2E}" srcOrd="9" destOrd="0" presId="urn:microsoft.com/office/officeart/2005/8/layout/bProcess4"/>
    <dgm:cxn modelId="{FF6E38B0-C6E6-4A3B-8C31-1585FFB66D33}" type="presParOf" srcId="{F92F0ACD-31BA-4A53-B281-E408F4F0C663}" destId="{76B6F5D0-360E-4E19-AF5B-3861C66F30C2}" srcOrd="10" destOrd="0" presId="urn:microsoft.com/office/officeart/2005/8/layout/bProcess4"/>
    <dgm:cxn modelId="{52C2B253-D266-470B-B290-8ABB4D7F35FC}" type="presParOf" srcId="{76B6F5D0-360E-4E19-AF5B-3861C66F30C2}" destId="{79AA953A-C443-4E3A-9D67-A3549207669A}" srcOrd="0" destOrd="0" presId="urn:microsoft.com/office/officeart/2005/8/layout/bProcess4"/>
    <dgm:cxn modelId="{61B0FE3B-87BB-436E-8DAF-5668EEAD773A}" type="presParOf" srcId="{76B6F5D0-360E-4E19-AF5B-3861C66F30C2}" destId="{C837187E-13E6-490D-8517-F812A09693AD}" srcOrd="1" destOrd="0" presId="urn:microsoft.com/office/officeart/2005/8/layout/bProcess4"/>
    <dgm:cxn modelId="{E3EE6C75-1D2F-444F-83AA-A8B08A665D7A}" type="presParOf" srcId="{F92F0ACD-31BA-4A53-B281-E408F4F0C663}" destId="{4CAD1450-3E54-48E4-B323-F3E40C3BAA4B}" srcOrd="11" destOrd="0" presId="urn:microsoft.com/office/officeart/2005/8/layout/bProcess4"/>
    <dgm:cxn modelId="{289D75CB-E6EB-4586-B62C-C0596D910D5E}" type="presParOf" srcId="{F92F0ACD-31BA-4A53-B281-E408F4F0C663}" destId="{7247F742-7042-4D61-A1F0-49D20223A8EB}" srcOrd="12" destOrd="0" presId="urn:microsoft.com/office/officeart/2005/8/layout/bProcess4"/>
    <dgm:cxn modelId="{0903547F-B8CE-480F-914F-B889B301D153}" type="presParOf" srcId="{7247F742-7042-4D61-A1F0-49D20223A8EB}" destId="{247CCA31-2E01-4488-8E4D-46AEB4913B43}" srcOrd="0" destOrd="0" presId="urn:microsoft.com/office/officeart/2005/8/layout/bProcess4"/>
    <dgm:cxn modelId="{EC55A725-4E57-406E-8308-8974DA045FE1}" type="presParOf" srcId="{7247F742-7042-4D61-A1F0-49D20223A8EB}" destId="{892D0858-9436-4383-AA54-97EC44A4D7A3}" srcOrd="1" destOrd="0" presId="urn:microsoft.com/office/officeart/2005/8/layout/bProcess4"/>
    <dgm:cxn modelId="{E7AC5B44-3429-4E18-9365-8621FE7EC536}" type="presParOf" srcId="{F92F0ACD-31BA-4A53-B281-E408F4F0C663}" destId="{9A2BD3EF-1071-45D0-80CC-BFBE0B64C300}" srcOrd="13" destOrd="0" presId="urn:microsoft.com/office/officeart/2005/8/layout/bProcess4"/>
    <dgm:cxn modelId="{5C42B5AE-AA1E-43F8-A332-7EF352CD7515}" type="presParOf" srcId="{F92F0ACD-31BA-4A53-B281-E408F4F0C663}" destId="{EE0874FF-2689-4ABB-9AA6-5C84F96632A9}" srcOrd="14" destOrd="0" presId="urn:microsoft.com/office/officeart/2005/8/layout/bProcess4"/>
    <dgm:cxn modelId="{4BAB2C64-BC28-4CCB-B13A-A263A597DDE9}" type="presParOf" srcId="{EE0874FF-2689-4ABB-9AA6-5C84F96632A9}" destId="{D7964177-D074-45E7-98B0-B8328DD635BC}" srcOrd="0" destOrd="0" presId="urn:microsoft.com/office/officeart/2005/8/layout/bProcess4"/>
    <dgm:cxn modelId="{C2D73CA4-310C-49B6-8C4F-9C14B4BF8CE1}" type="presParOf" srcId="{EE0874FF-2689-4ABB-9AA6-5C84F96632A9}" destId="{8687DF3A-5FF9-40AB-8E8D-805329DFCB69}" srcOrd="1" destOrd="0" presId="urn:microsoft.com/office/officeart/2005/8/layout/b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altLang="zh-CN" smtClean="0"/>
              <a:t>انقر لتحرير نمط العنوان الثانوي الرئيسي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altLang="zh-CN" smtClean="0"/>
              <a:t>انقر لتحرير أنماط النص الرئيسي</a:t>
            </a:r>
          </a:p>
          <a:p>
            <a:pPr lvl="1"/>
            <a:r>
              <a:rPr lang="ar-SA" altLang="zh-CN" smtClean="0"/>
              <a:t>المستوى الثاني</a:t>
            </a:r>
          </a:p>
          <a:p>
            <a:pPr lvl="2"/>
            <a:r>
              <a:rPr lang="ar-SA" altLang="zh-CN" smtClean="0"/>
              <a:t>المستوى الثالث</a:t>
            </a:r>
          </a:p>
          <a:p>
            <a:pPr lvl="3"/>
            <a:r>
              <a:rPr lang="ar-SA" altLang="zh-CN" smtClean="0"/>
              <a:t>المستوى الرابع</a:t>
            </a:r>
          </a:p>
          <a:p>
            <a:pPr lvl="4"/>
            <a:r>
              <a:rPr lang="ar-SA" altLang="zh-CN" smtClean="0"/>
              <a:t>المستوى الخامس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altLang="zh-CN" smtClean="0"/>
              <a:t>انقر لتحرير أنماط النص الرئيسي</a:t>
            </a:r>
          </a:p>
          <a:p>
            <a:pPr lvl="1"/>
            <a:r>
              <a:rPr lang="ar-SA" altLang="zh-CN" smtClean="0"/>
              <a:t>المستوى الثاني</a:t>
            </a:r>
          </a:p>
          <a:p>
            <a:pPr lvl="2"/>
            <a:r>
              <a:rPr lang="ar-SA" altLang="zh-CN" smtClean="0"/>
              <a:t>المستوى الثالث</a:t>
            </a:r>
          </a:p>
          <a:p>
            <a:pPr lvl="3"/>
            <a:r>
              <a:rPr lang="ar-SA" altLang="zh-CN" smtClean="0"/>
              <a:t>المستوى الرابع</a:t>
            </a:r>
          </a:p>
          <a:p>
            <a:pPr lvl="4"/>
            <a:r>
              <a:rPr lang="ar-SA" altLang="zh-CN" smtClean="0"/>
              <a:t>المستوى الخامس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altLang="zh-CN" smtClean="0"/>
              <a:t>انقر لتحرير أنماط النص الرئيسي</a:t>
            </a:r>
          </a:p>
          <a:p>
            <a:pPr lvl="1"/>
            <a:r>
              <a:rPr lang="ar-SA" altLang="zh-CN" smtClean="0"/>
              <a:t>المستوى الثاني</a:t>
            </a:r>
          </a:p>
          <a:p>
            <a:pPr lvl="2"/>
            <a:r>
              <a:rPr lang="ar-SA" altLang="zh-CN" smtClean="0"/>
              <a:t>المستوى الثالث</a:t>
            </a:r>
          </a:p>
          <a:p>
            <a:pPr lvl="3"/>
            <a:r>
              <a:rPr lang="ar-SA" altLang="zh-CN" smtClean="0"/>
              <a:t>المستوى الرابع</a:t>
            </a:r>
          </a:p>
          <a:p>
            <a:pPr lvl="4"/>
            <a:r>
              <a:rPr lang="ar-SA" altLang="zh-CN" smtClean="0"/>
              <a:t>المستوى الخامس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  <a:p>
            <a:pPr lvl="1"/>
            <a:r>
              <a:rPr lang="ar-SA" altLang="zh-CN" smtClean="0"/>
              <a:t>المستوى الثاني</a:t>
            </a:r>
          </a:p>
          <a:p>
            <a:pPr lvl="2"/>
            <a:r>
              <a:rPr lang="ar-SA" altLang="zh-CN" smtClean="0"/>
              <a:t>المستوى الثالث</a:t>
            </a:r>
          </a:p>
          <a:p>
            <a:pPr lvl="3"/>
            <a:r>
              <a:rPr lang="ar-SA" altLang="zh-CN" smtClean="0"/>
              <a:t>المستوى الرابع</a:t>
            </a:r>
          </a:p>
          <a:p>
            <a:pPr lvl="4"/>
            <a:r>
              <a:rPr lang="ar-SA" altLang="zh-CN" smtClean="0"/>
              <a:t>المستوى الخامس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  <a:p>
            <a:pPr lvl="1"/>
            <a:r>
              <a:rPr lang="ar-SA" altLang="zh-CN" smtClean="0"/>
              <a:t>المستوى الثاني</a:t>
            </a:r>
          </a:p>
          <a:p>
            <a:pPr lvl="2"/>
            <a:r>
              <a:rPr lang="ar-SA" altLang="zh-CN" smtClean="0"/>
              <a:t>المستوى الثالث</a:t>
            </a:r>
          </a:p>
          <a:p>
            <a:pPr lvl="3"/>
            <a:r>
              <a:rPr lang="ar-SA" altLang="zh-CN" smtClean="0"/>
              <a:t>المستوى الرابع</a:t>
            </a:r>
          </a:p>
          <a:p>
            <a:pPr lvl="4"/>
            <a:r>
              <a:rPr lang="ar-SA" altLang="zh-CN" smtClean="0"/>
              <a:t>المستوى الخامس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  <a:p>
            <a:pPr lvl="1"/>
            <a:r>
              <a:rPr lang="ar-SA" altLang="zh-CN" smtClean="0"/>
              <a:t>المستوى الثاني</a:t>
            </a:r>
          </a:p>
          <a:p>
            <a:pPr lvl="2"/>
            <a:r>
              <a:rPr lang="ar-SA" altLang="zh-CN" smtClean="0"/>
              <a:t>المستوى الثالث</a:t>
            </a:r>
          </a:p>
          <a:p>
            <a:pPr lvl="3"/>
            <a:r>
              <a:rPr lang="ar-SA" altLang="zh-CN" smtClean="0"/>
              <a:t>المستوى الرابع</a:t>
            </a:r>
          </a:p>
          <a:p>
            <a:pPr lvl="4"/>
            <a:r>
              <a:rPr lang="ar-SA" altLang="zh-CN" smtClean="0"/>
              <a:t>المستوى الخامس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  <a:p>
            <a:pPr lvl="1"/>
            <a:r>
              <a:rPr lang="ar-SA" altLang="zh-CN" smtClean="0"/>
              <a:t>المستوى الثاني</a:t>
            </a:r>
          </a:p>
          <a:p>
            <a:pPr lvl="2"/>
            <a:r>
              <a:rPr lang="ar-SA" altLang="zh-CN" smtClean="0"/>
              <a:t>المستوى الثالث</a:t>
            </a:r>
          </a:p>
          <a:p>
            <a:pPr lvl="3"/>
            <a:r>
              <a:rPr lang="ar-SA" altLang="zh-CN" smtClean="0"/>
              <a:t>المستوى الرابع</a:t>
            </a:r>
          </a:p>
          <a:p>
            <a:pPr lvl="4"/>
            <a:r>
              <a:rPr lang="ar-SA" altLang="zh-CN" smtClean="0"/>
              <a:t>المستوى الخامس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  <a:p>
            <a:pPr lvl="1"/>
            <a:r>
              <a:rPr lang="ar-SA" altLang="zh-CN" smtClean="0"/>
              <a:t>المستوى الثاني</a:t>
            </a:r>
          </a:p>
          <a:p>
            <a:pPr lvl="2"/>
            <a:r>
              <a:rPr lang="ar-SA" altLang="zh-CN" smtClean="0"/>
              <a:t>المستوى الثالث</a:t>
            </a:r>
          </a:p>
          <a:p>
            <a:pPr lvl="3"/>
            <a:r>
              <a:rPr lang="ar-SA" altLang="zh-CN" smtClean="0"/>
              <a:t>المستوى الرابع</a:t>
            </a:r>
          </a:p>
          <a:p>
            <a:pPr lvl="4"/>
            <a:r>
              <a:rPr lang="ar-SA" altLang="zh-CN" smtClean="0"/>
              <a:t>المستوى الخامس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altLang="zh-CN" smtClean="0"/>
              <a:t>انقر لتحرير نمط العنوان الرئيسي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altLang="zh-CN" smtClean="0"/>
              <a:t>انقر فوق الرمز لإضافة صورة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altLang="zh-CN" smtClean="0"/>
              <a:t>انقر لتحرير أنماط النص الرئيسي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2012/5/7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jarirbookstore.com/" TargetMode="Externa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12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image" Target="../media/image8.png"/><Relationship Id="rId5" Type="http://schemas.openxmlformats.org/officeDocument/2006/relationships/diagramLayout" Target="../diagrams/layout4.xml"/><Relationship Id="rId10" Type="http://schemas.openxmlformats.org/officeDocument/2006/relationships/image" Target="../media/image7.png"/><Relationship Id="rId4" Type="http://schemas.openxmlformats.org/officeDocument/2006/relationships/diagramData" Target="../diagrams/data4.xml"/><Relationship Id="rId9" Type="http://schemas.openxmlformats.org/officeDocument/2006/relationships/image" Target="../media/image4.png"/><Relationship Id="rId1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28596" y="214290"/>
            <a:ext cx="814393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solidFill>
                  <a:schemeClr val="accent6">
                    <a:lumMod val="75000"/>
                  </a:schemeClr>
                </a:solidFill>
                <a:cs typeface="AGA Granada Regular" pitchFamily="2" charset="-78"/>
              </a:rPr>
              <a:t>إنجازات عمادة الشؤون الطلاب</a:t>
            </a:r>
          </a:p>
          <a:p>
            <a:pPr algn="ctr"/>
            <a:r>
              <a:rPr lang="ar-SA" sz="6000" dirty="0" smtClean="0">
                <a:solidFill>
                  <a:schemeClr val="accent6">
                    <a:lumMod val="75000"/>
                  </a:schemeClr>
                </a:solidFill>
                <a:cs typeface="AGA Granada Regular" pitchFamily="2" charset="-78"/>
              </a:rPr>
              <a:t>جامعة المجمعة</a:t>
            </a:r>
            <a:endParaRPr lang="ar-SA" sz="6000" dirty="0">
              <a:solidFill>
                <a:schemeClr val="accent6">
                  <a:lumMod val="75000"/>
                </a:schemeClr>
              </a:solidFill>
              <a:cs typeface="AGA Granada Regular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428992" y="5906176"/>
            <a:ext cx="60007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tx2">
                    <a:lumMod val="50000"/>
                  </a:schemeClr>
                </a:solidFill>
              </a:rPr>
              <a:t>الحفل الختامي للأنشطة الطلابية 1433/6/17هـ</a:t>
            </a:r>
            <a:endParaRPr lang="ar-SA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zh-CN" dirty="0" smtClean="0"/>
              <a:t>الأنشطة الطلابية</a:t>
            </a:r>
            <a:endParaRPr lang="zh-CN" altLang="en-US" dirty="0"/>
          </a:p>
        </p:txBody>
      </p:sp>
      <p:graphicFrame>
        <p:nvGraphicFramePr>
          <p:cNvPr id="6" name="مخطط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6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3000"/>
                                        <p:tgtEl>
                                          <p:spTgt spid="6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3000"/>
                                        <p:tgtEl>
                                          <p:spTgt spid="6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6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3000"/>
                                        <p:tgtEl>
                                          <p:spTgt spid="6">
                                            <p:graphicEl>
                                              <a:chart seriesIdx="4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5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3000"/>
                                        <p:tgtEl>
                                          <p:spTgt spid="6">
                                            <p:graphicEl>
                                              <a:chart seriesIdx="5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El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  <a:t>معرض </a:t>
            </a:r>
            <a:b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</a:br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  <a:t>”حياتي جميلة بلا سموم“</a:t>
            </a:r>
            <a:endParaRPr lang="zh-CN" altLang="en-US" dirty="0">
              <a:solidFill>
                <a:schemeClr val="accent6">
                  <a:lumMod val="75000"/>
                </a:schemeClr>
              </a:solidFill>
              <a:cs typeface="AdvertisingExtraBold" pitchFamily="2" charset="-78"/>
            </a:endParaRPr>
          </a:p>
        </p:txBody>
      </p:sp>
      <p:graphicFrame>
        <p:nvGraphicFramePr>
          <p:cNvPr id="7" name="عنصر نائب للمحتوى 6"/>
          <p:cNvGraphicFramePr>
            <a:graphicFrameLocks noGrp="1"/>
          </p:cNvGraphicFramePr>
          <p:nvPr>
            <p:ph idx="1"/>
          </p:nvPr>
        </p:nvGraphicFramePr>
        <p:xfrm>
          <a:off x="1214414" y="1643050"/>
          <a:ext cx="6686568" cy="3900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6FECA6-147D-46EE-B7FA-BD6C5DC33E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056FECA6-147D-46EE-B7FA-BD6C5DC33E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E88D96-D324-49E7-B9C6-667CAB78D6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01E88D96-D324-49E7-B9C6-667CAB78D6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2B4962-CFED-4386-848D-82576D0D2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122B4962-CFED-4386-848D-82576D0D2F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55AC62-FD05-44F3-B16E-16784AAD47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5955AC62-FD05-44F3-B16E-16784AAD47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300B583-1723-4E66-84D9-A6A365C6AE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3300B583-1723-4E66-84D9-A6A365C6AE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C0D9CFA-10FB-4D21-A718-2A469D0B44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AC0D9CFA-10FB-4D21-A718-2A469D0B44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  <a:t>برنامج ”بصمة“ للفتاة الجامعية</a:t>
            </a:r>
            <a:endParaRPr lang="zh-CN" altLang="en-US" dirty="0">
              <a:solidFill>
                <a:schemeClr val="accent6">
                  <a:lumMod val="75000"/>
                </a:schemeClr>
              </a:solidFill>
              <a:cs typeface="AdvertisingExtraBold" pitchFamily="2" charset="-78"/>
            </a:endParaRPr>
          </a:p>
        </p:txBody>
      </p:sp>
      <p:graphicFrame>
        <p:nvGraphicFramePr>
          <p:cNvPr id="7" name="عنصر نائب للمحتوى 6"/>
          <p:cNvGraphicFramePr>
            <a:graphicFrameLocks noGrp="1"/>
          </p:cNvGraphicFramePr>
          <p:nvPr>
            <p:ph idx="1"/>
          </p:nvPr>
        </p:nvGraphicFramePr>
        <p:xfrm>
          <a:off x="2928926" y="1643050"/>
          <a:ext cx="6072230" cy="3900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1643050"/>
            <a:ext cx="226695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379828-5B0F-4CE2-8161-E0E4790CD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0B379828-5B0F-4CE2-8161-E0E4790CD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0B379828-5B0F-4CE2-8161-E0E4790CD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95C2770-2474-4A3E-B052-AF9AA2A78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295C2770-2474-4A3E-B052-AF9AA2A78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295C2770-2474-4A3E-B052-AF9AA2A78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9ECE334-5E89-4FF8-8478-91BA4FDFE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39ECE334-5E89-4FF8-8478-91BA4FDFE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39ECE334-5E89-4FF8-8478-91BA4FDFE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F4674EE-3FE0-4ED4-8094-44CEA17E1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8F4674EE-3FE0-4ED4-8094-44CEA17E1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8F4674EE-3FE0-4ED4-8094-44CEA17E1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  <a:t>رعاية ماسية لملتقى</a:t>
            </a:r>
            <a:b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</a:br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  <a:t>”شباب سعداء“</a:t>
            </a:r>
            <a:endParaRPr lang="zh-CN" altLang="en-US" dirty="0">
              <a:solidFill>
                <a:schemeClr val="accent6">
                  <a:lumMod val="75000"/>
                </a:schemeClr>
              </a:solidFill>
              <a:cs typeface="AdvertisingExtraBold" pitchFamily="2" charset="-78"/>
            </a:endParaRPr>
          </a:p>
        </p:txBody>
      </p:sp>
      <p:graphicFrame>
        <p:nvGraphicFramePr>
          <p:cNvPr id="7" name="عنصر نائب للمحتوى 6"/>
          <p:cNvGraphicFramePr>
            <a:graphicFrameLocks noGrp="1"/>
          </p:cNvGraphicFramePr>
          <p:nvPr>
            <p:ph idx="1"/>
          </p:nvPr>
        </p:nvGraphicFramePr>
        <p:xfrm>
          <a:off x="1500166" y="1428736"/>
          <a:ext cx="7500990" cy="4114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1643050"/>
            <a:ext cx="226695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1246443-EBBD-4631-A05A-E324E2EF1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C1246443-EBBD-4631-A05A-E324E2EF18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7FD037-0BE3-4DB7-B64A-AD56CBA6F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287FD037-0BE3-4DB7-B64A-AD56CBA6F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D5C00F-711C-4FBE-8356-B2E779222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03D5C00F-711C-4FBE-8356-B2E779222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8D34094-9B88-44A2-9BDE-A861F94CB3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graphicEl>
                                              <a:dgm id="{38D34094-9B88-44A2-9BDE-A861F94CB3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0657D6D-D171-44AE-B5E5-54034A017A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graphicEl>
                                              <a:dgm id="{90657D6D-D171-44AE-B5E5-54034A017A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EB2EBD-C7C9-4071-A1A3-240FA3A1B0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graphicEl>
                                              <a:dgm id="{F4EB2EBD-C7C9-4071-A1A3-240FA3A1B0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643314"/>
            <a:ext cx="857256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  <a:t>عالم المرأة والطفل</a:t>
            </a:r>
            <a:endParaRPr lang="zh-CN" altLang="en-US" dirty="0">
              <a:solidFill>
                <a:schemeClr val="accent6">
                  <a:lumMod val="75000"/>
                </a:schemeClr>
              </a:solidFill>
              <a:cs typeface="AdvertisingExtraBold" pitchFamily="2" charset="-78"/>
            </a:endParaRPr>
          </a:p>
        </p:txBody>
      </p:sp>
      <p:graphicFrame>
        <p:nvGraphicFramePr>
          <p:cNvPr id="7" name="عنصر نائب للمحتوى 6"/>
          <p:cNvGraphicFramePr>
            <a:graphicFrameLocks noGrp="1"/>
          </p:cNvGraphicFramePr>
          <p:nvPr>
            <p:ph idx="1"/>
          </p:nvPr>
        </p:nvGraphicFramePr>
        <p:xfrm>
          <a:off x="1643042" y="1428736"/>
          <a:ext cx="7358114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9458" name="AutoShape 2" descr="data:image/jpeg;base64,/9j/4AAQSkZJRgABAQAAAQABAAD/2wBDAAkGBwgHBgkIBwgKCgkLDRYPDQwMDRsUFRAWIB0iIiAdHx8kKDQsJCYxJx8fLT0tMTU3Ojo6Iys/RD84QzQ5Ojf/2wBDAQoKCg0MDRoPDxo3JR8lNzc3Nzc3Nzc3Nzc3Nzc3Nzc3Nzc3Nzc3Nzc3Nzc3Nzc3Nzc3Nzc3Nzc3Nzc3Nzc3Nzf/wAARCACLAIsDASIAAhEBAxEB/8QAGwABAAIDAQEAAAAAAAAAAAAAAAUGAQQHAwL/xAA7EAABAwMDAgQEBAMGBwAAAAABAgMEAAURBhIhMUETUWGBBxQicRUykaEjYrEzQlKi0fAkcoKSssHh/8QAGQEBAAMBAQAAAAAAAAAAAAAAAAECAwQF/8QAKxEAAgIBBAECBQQDAAAAAAAAAAECAxEEEiExE1FhIkFxgZEUMsHhsfDx/9oADAMBAAIRAxEAPwDuNKUoBSlKAUpSgFKUoBSlKAUpSgFKUoBSlKAUpSgFKUoBSlM0ApSsZoDNKxuFMigM0rGRTNAZpSsZFAZpWM5rNAKVgkCmRQGaVjIrNAKUr4dWlptTjhCUpBJJ6AUBh51tltTjq0oQkZUpRwAKiXdTWtFqkXNuSHojC9inGhuBVkDA8+o6VziXLufxA1AYcRxTNvR9SUkHalA43qHdRzwP9Ca6LA0zbotibs7jXzMVJ3KDvVas5ycetdE6o1pb3z6exyV3zub2Lj19z1tWorddYLk6M/tjNL2LW6kthKuPPHmKrPxRvkq2xYDNvlOMOvLU4pbZwdiRj+qh+lb2rLA1G0VOhWZoMNI/jqbSSrcAdygMnviuQOy3ZCGESnFPNMJ2IStX5UZyUg9cV0aWiE5b10n0c2r1E64+N9tdnZYN3RYdIQpl9lOOPLa3neQXHFKyoJHmece1Vm1StS6zui5MeY9bbWhW3LR7DsP8SvM9B+xrV2b1BeHxcp9rmuMIxtR4CwhCB/dAHIGO/wC9XvRGtIlxU3anYrcJ9KcMpaP8NYHYeR9KSqdcHNJN/P2IhcrZqEm1Fde/3LnHZDDKGgpagkY3LUVKP3JqFvN6kRvnFQmd7cBHiSlEpBxt3YSCeTjB5wOetbuorl+EWSZPwkqZbJQFHAKugH64qs6TeZ1kzKnXe1QsoUGUqCSSsAZOc9cZGPLmuSEHtc30d1k1uVcXySkrUTqY0tXhIZXHajEkq3ZddP8AZ446fTz/ADdOK1Lncptuu4fuwSYLbLi46WHtpUpCCVKcT5HoBkgcZGSMQ2uH7XpmRFRHs0KS4+hal+MnhKRgAAD7nrW/cndPWSzwrhdbRF/EHmUqRHQ2CoqIBIGewJGSfStVWsJpdmErHlpy5RYrfdX3ZrcWXDDBeY8ZopdDnAwCDwMEbh5g+dS9cptd01M82qXpzT0WLGWMBSGgdwHQAqIyPsMVJ6d1/KXc023UMRMd5a/DDiUlG1XYKSeR259aiemkuVjj3Jr1cOpZ59iV+Jd1etdhR8q+4y+++lCVtnBAH1H+mPeqJOv14i6etu65SvmJLjr6l+IchsYSkfY4JqU+L00uXWDBRklpkulI81HA/wDE/rUNdYQmaqgWVvKkx248I4/lGVn/ADKrr09cVXFyXqzj1NknbJRfojrOmG5LdggfPOLckqZSt1Szk7iMke2cVK5olISkJAwAMAVmvMby8nrxWEkK0L7Fcm2adEZOHHo7jaD5EpIFb9eMqQzFYcfkuoaaQMqW4oBKR6k0WU+BJJppnIPhteY9mu8hi5EMNyEBCnHfp8NaSfpVnp1I56EetdhS4hSAtKkqSRkKByK43rW56fu85SrTCkLmrOFSEHalz/owSo+uAfWq04JcZOx0SGEq6IXuQD7cV6c9N53v/a2eRVqnp060tyXzR1TXmr4cO3yLdBeS/NfQWz4ZBDIIwST5+Qqk/Dw29GqGDcy2lHhq8AuEbfFyNvXvjdj1xWxZ0aXYsE2WtT71yaZKQ06UpKSr6dzY5BwT1OcVJ6T0daNQWR6SUzWFF0obWp5KjgdeAkAjJPUdutSvHTVKHK+WSG7L7YyWG+8HS5UyNEjqflPtstJGStagABXH7a1+PfEASLS2URkzEyNwTgJQkgk+m7B/7vvVmZ+F7BcHzd3kvNJP0oS2AR7kn+la87QH4PHlTod5npbabUvwmEEOrwPyhSSMk9OlYUuqvclLLfHRvfG61xbjwuez1+K17aERqzMrSpxxYcfCTnakcpB+559qlfhouKzpFgpeRne4p4k42q3Hr7YqqMM2lOnH3X9M3F11chLZW4tZfWdpJWDt4A47YOeakrL8PLbNgszpLtwaQ8neqKspBA8lHaP6Cpkq1T428c/kiDtld5Ek+PwVrWF0j3zV4WHUmEhxuOHM/TsCvqVny5Vz5Yqxa90+/cJyro5dbexCQ0lDQedIwPTA5JJ7ela0Sw23VEhcaFaZdm+WbwmQoEpcGcDKVAZPU5znzqSt3wuiNuhdxuDslCejbTfhg/c5J/TFaO2uG3nDS67Mo02z3Zjnc+84KCi93dtKEt3WYlkfQgh1YTgY6exHHqKsatGXachu5y73AeYwlXzK5ClfSOfzFP3710Wfpm0zrUm2ORUIjN8tBsbS2fMHz/r3qssfDCClZD9zlux92fCACc/c/wCgFR+qg1x8P2Lfo7Ivn4l9cFVclt6j+IDL2cxvHG0nu22CrJ9DtJ962/h42bvrZ65rBwjxZHPZSyQP2Uf0q0Wz4exLc7IdanyFLdYWwklKf4YUMZHrj+tSulNKRdNfMmO+68qRt3KcAGAnOAMfc1WzU1qDjD0wv5LVaW3epTXzy/4LEOlKUrzz1TGa5Nry5S79qhFhiubI7byGgk9FOHqo/bP7GusnkVx7XEGZYNW/i7KCWXXkvtOEfTvHVB/T9DXXo8eR+uOPqcOvbVa9M8/Q6TYNO2+xRUtQ2UlzH1vqGVrPmT/66VITYcedGXHlsoeaWMKQsAg1WbZ8QrDKjpVJkKiPY+pt1BOD6EDBqPv/AMSYLTCmrIFSZCvpS6pBShB88HlX2/es/DfKfKeTTz6eMOGsHOL9Dat16nQ2lbmmHlJSSe3kft09qtdn0xrCTamExp6oEQAqaa8dTajuJOSEDPJOeTmqa+HUTFGe24XN+95DnClZ+o58iQf3rtMLWenn4iHvxFlkY/s3TtWn0x/pXo6mdkYR2rP2yeZpYVznJyePvgoSL9qfR90RGuzrkpnG4tur8QOJ7lCzzn/eKmL/AK2m3Kc3atK43OY3STjuMnGeAB3J9ahNZ3cavvsOJZmVvJay22raQXCojJxjISMDk/eoX8MjQL4u3ajL7DSFFKnGU5P8qgCDlJ9OaiNcJJTmsSx1/QldZBuEJZjnv+y1vaY1U2180jUviyR9RaE1YyfIc49sAV4w9fT02O4xLgsi4ob2x3wAFFWdpBHTIzn9fLnUm2XREOMXk3yVIOMpaZCFKP8Al498VEX23wYMCDJhontKlb1BEwIB2JxhQCfMnjPYGkYwswp/4wJznXmUOPXnJcrBq9ds0wu4XqYuZKkOqEVg4ClBOB7DOcmos6kvraBd7rNeajvrJiwGsJL/AO2UoHH1dT265qM1LpqZYGbfNBLjLjSCoqGQ071KT2xnOPevK+agN1u9uuSmx/w7TW9j+6FIWSoD0PH+xSNMJPdFZT/3AldOK2zeGsf9LrGt2tryyJUm6t2xKwFNx0I5SPXuPcmq5qC+arsqlWq4Tz4gIdRIb4UpHI4OBkffkYq/xda6efipfNxaayMlt07Vg+WK5trC8I1XqCM3BSoMZTHaURgqKlcqx26jj0rGjdKb3wWF7G+pcI1pwm9z9ybtds1lqG1NvrvLkaOU5ZClqStwf4iU84PmT7VraGvt3jaoatE2U9IaccWy4h5wrKFJCjkE89U48q6m2luJESkYS0y2AO2AB/8AK5X8NWjc9Xyrm4OG0uPc84U4rj9iqqwsVkJtpYXsWnU67K0pPL75OuClKVwHqCoKTeLdLua7JIj+Oor8JaVBKk5KN/KSc4wRzjGTjNThqNRZIqZ/zp8Qu+MXgFL4Cykpzj/lOKtFpdlJqTwkQ0zQmmB4khyEWkgFSyh9aUgDrxnAr603bLCxIKYNoMd9LaXULkJ3LUhWQFAkkjoeDg+lWSQyiQwtl1IU24kpWk9weCK1rdbGYK1rQt11xaUoLjy9ytqc4GfIZP61fyyccNsz8EFLMYoj51rssGT+JuW9DkxxzalSU7luLVxgZ46E9eAPQVHNaQ0zeAuT+GLYWFqQ40lxTe1QOCMJVj3HWrLcILU5tCHCtCm1hxtbasKQodx7Ej3r6gQ2oLAYYBCASolRyVKJyST3JJJqFZJLhvJLqjJ8pYIOOix6ZltwIMNLcp9GUJbALjvPTJOT3PJwMGpC72K2XtsJuUNt0p4SrotP2UORXpKs8WVJXIcC/GV4eFhWCjYoqG3y5Jz59638cdKhzeU0+SY1rDi0sFMs2m9MtXh5iNbXHHox5XIX4iUq4P5STjrwSOcHFT93tFtl4lTbe3KdYThGQCQOuBkgV6xLRHizly0qeW6QpKS44VbApW5QGecZA47dBgVuyGg8w40okBaSklJwRkY4qZWNvOSIVRUWsIj4yot/tIVIhK+UkJCg1ISkhaTgg4BNQd0s+l4XitLsiHdjJdeLKBlpv/ETkEdDjHPBq1x2UR2G2Gk7W20BCR5ADAFaM+zRZz6nnvEBcQG3UoWUpdQCSEqHcZJ/U9jURnh98Cde5LhNkRE0FpppYeTBLncB15a0/oTg+9fMNvTr1+SmPa2xLQ4tKH0oTgKb4PAORjGMkAVagMJwO1aES0RYj4fYQUuYUFHP59ytxKvM5Jx9z51byyf7myPDFY2pfg+r07HYtEtyYVfLpaV4m04O3HOD51HaTttphRHHbRD+XS4QlSi6HCvb/MFK6ZPepW4wW7hEVGeK0oUpKsoVtOUqChz9wK9IjHyzIa3rXj+8sgn9qpu+HaXccz3Y6PelKVU0FKUoDGKzSlAKUpQClKUApSlAKUpQClKUApSlAKUpQClKUApSlAKUpQClKUApSlAKUpQClKUApSsE84oDNKUoDCulQLMrUKrc847b46JYWlLbQcG1QIBKid3YnGP5TjqKnjQ0BEKkXkSoKEw2VMOJT8y5v5aPJVxu5HAHGeVDtnC4/iirhBXCBEVJUJCStIP5084PXjd3GM55OBUtis4oCHaF2TLOcLZUXlAqI+j6voSfMYwQfuD2ryS1d3Iyg26+yvxGSgveGpWAQV5xkbT0wOcZxjg1O4FB0oCMhuXBNsWX2CqZl5SUFSSPzq2JyO2Cn264NZDty8eEkMILSwr5lSgAUntxvOPbd7VI96zgUBFWp27F10XRthLeAWy2kgpPGQfqOevbHQ+YrwbuEuIgtPRZDzhJ2Ed1bc7QT23cAnsQegJqcwKACgKw7LuClzGEtyA66krZKUkcjbjHdIJ3A544HY87kq5TWyNsdaQlYSvDZJOVEDHnxg8Zx3qa7GmKAr8eXdSU5jv7klWErSAD0wCeh/MoZB6oHPOT7rlziqStEZ7naGwEnAQOpwSOck8dTgduamTSgK2VXRyMC9HfDykEJQlZAQrKik7geD0HU8HnvUkw60ytSkw5W4jAcWkqUv0yTke+BUngVjFAeEF9b6CXGltqBx9SSnPqM84rZrAABrNAf//Z"/>
          <p:cNvSpPr>
            <a:spLocks noChangeAspect="1" noChangeArrowheads="1"/>
          </p:cNvSpPr>
          <p:nvPr/>
        </p:nvSpPr>
        <p:spPr bwMode="auto">
          <a:xfrm>
            <a:off x="9017000" y="-614363"/>
            <a:ext cx="1266825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9460" name="AutoShape 4" descr="data:image/jpeg;base64,/9j/4AAQSkZJRgABAQAAAQABAAD/2wBDAAkGBwgHBgkIBwgKCgkLDRYPDQwMDRsUFRAWIB0iIiAdHx8kKDQsJCYxJx8fLT0tMTU3Ojo6Iys/RD84QzQ5Ojf/2wBDAQoKCg0MDRoPDxo3JR8lNzc3Nzc3Nzc3Nzc3Nzc3Nzc3Nzc3Nzc3Nzc3Nzc3Nzc3Nzc3Nzc3Nzc3Nzc3Nzc3Nzf/wAARCACLAIsDASIAAhEBAxEB/8QAGwABAAIDAQEAAAAAAAAAAAAAAAUGAQQHAwL/xAA7EAABAwMDAgQEBAMGBwAAAAABAgMEAAURBhIhMUETUWGBBxQicRUykaEjYrEzQlKi0fAkcoKSssHh/8QAGQEBAAMBAQAAAAAAAAAAAAAAAAECAwQF/8QAKxEAAgIBBAECBQQDAAAAAAAAAAECAxEEEiExE1FhIkFxgZEUMsHhsfDx/9oADAMBAAIRAxEAPwDuNKUoBSlKAUpSgFKUoBSlKAUpSgFKUoBSlKAUpSgFKUoBSlM0ApSsZoDNKxuFMigM0rGRTNAZpSsZFAZpWM5rNAKVgkCmRQGaVjIrNAKUr4dWlptTjhCUpBJJ6AUBh51tltTjq0oQkZUpRwAKiXdTWtFqkXNuSHojC9inGhuBVkDA8+o6VziXLufxA1AYcRxTNvR9SUkHalA43qHdRzwP9Ca6LA0zbotibs7jXzMVJ3KDvVas5ycetdE6o1pb3z6exyV3zub2Lj19z1tWorddYLk6M/tjNL2LW6kthKuPPHmKrPxRvkq2xYDNvlOMOvLU4pbZwdiRj+qh+lb2rLA1G0VOhWZoMNI/jqbSSrcAdygMnviuQOy3ZCGESnFPNMJ2IStX5UZyUg9cV0aWiE5b10n0c2r1E64+N9tdnZYN3RYdIQpl9lOOPLa3neQXHFKyoJHmece1Vm1StS6zui5MeY9bbWhW3LR7DsP8SvM9B+xrV2b1BeHxcp9rmuMIxtR4CwhCB/dAHIGO/wC9XvRGtIlxU3anYrcJ9KcMpaP8NYHYeR9KSqdcHNJN/P2IhcrZqEm1Fde/3LnHZDDKGgpagkY3LUVKP3JqFvN6kRvnFQmd7cBHiSlEpBxt3YSCeTjB5wOetbuorl+EWSZPwkqZbJQFHAKugH64qs6TeZ1kzKnXe1QsoUGUqCSSsAZOc9cZGPLmuSEHtc30d1k1uVcXySkrUTqY0tXhIZXHajEkq3ZddP8AZ446fTz/ADdOK1Lncptuu4fuwSYLbLi46WHtpUpCCVKcT5HoBkgcZGSMQ2uH7XpmRFRHs0KS4+hal+MnhKRgAAD7nrW/cndPWSzwrhdbRF/EHmUqRHQ2CoqIBIGewJGSfStVWsJpdmErHlpy5RYrfdX3ZrcWXDDBeY8ZopdDnAwCDwMEbh5g+dS9cptd01M82qXpzT0WLGWMBSGgdwHQAqIyPsMVJ6d1/KXc023UMRMd5a/DDiUlG1XYKSeR259aiemkuVjj3Jr1cOpZ59iV+Jd1etdhR8q+4y+++lCVtnBAH1H+mPeqJOv14i6etu65SvmJLjr6l+IchsYSkfY4JqU+L00uXWDBRklpkulI81HA/wDE/rUNdYQmaqgWVvKkx248I4/lGVn/ADKrr09cVXFyXqzj1NknbJRfojrOmG5LdggfPOLckqZSt1Szk7iMke2cVK5olISkJAwAMAVmvMby8nrxWEkK0L7Fcm2adEZOHHo7jaD5EpIFb9eMqQzFYcfkuoaaQMqW4oBKR6k0WU+BJJppnIPhteY9mu8hi5EMNyEBCnHfp8NaSfpVnp1I56EetdhS4hSAtKkqSRkKByK43rW56fu85SrTCkLmrOFSEHalz/owSo+uAfWq04JcZOx0SGEq6IXuQD7cV6c9N53v/a2eRVqnp060tyXzR1TXmr4cO3yLdBeS/NfQWz4ZBDIIwST5+Qqk/Dw29GqGDcy2lHhq8AuEbfFyNvXvjdj1xWxZ0aXYsE2WtT71yaZKQ06UpKSr6dzY5BwT1OcVJ6T0daNQWR6SUzWFF0obWp5KjgdeAkAjJPUdutSvHTVKHK+WSG7L7YyWG+8HS5UyNEjqflPtstJGStagABXH7a1+PfEASLS2URkzEyNwTgJQkgk+m7B/7vvVmZ+F7BcHzd3kvNJP0oS2AR7kn+la87QH4PHlTod5npbabUvwmEEOrwPyhSSMk9OlYUuqvclLLfHRvfG61xbjwuez1+K17aERqzMrSpxxYcfCTnakcpB+559qlfhouKzpFgpeRne4p4k42q3Hr7YqqMM2lOnH3X9M3F11chLZW4tZfWdpJWDt4A47YOeakrL8PLbNgszpLtwaQ8neqKspBA8lHaP6Cpkq1T428c/kiDtld5Ek+PwVrWF0j3zV4WHUmEhxuOHM/TsCvqVny5Vz5Yqxa90+/cJyro5dbexCQ0lDQedIwPTA5JJ7ela0Sw23VEhcaFaZdm+WbwmQoEpcGcDKVAZPU5znzqSt3wuiNuhdxuDslCejbTfhg/c5J/TFaO2uG3nDS67Mo02z3Zjnc+84KCi93dtKEt3WYlkfQgh1YTgY6exHHqKsatGXachu5y73AeYwlXzK5ClfSOfzFP3710Wfpm0zrUm2ORUIjN8tBsbS2fMHz/r3qssfDCClZD9zlux92fCACc/c/wCgFR+qg1x8P2Lfo7Ivn4l9cFVclt6j+IDL2cxvHG0nu22CrJ9DtJ962/h42bvrZ65rBwjxZHPZSyQP2Uf0q0Wz4exLc7IdanyFLdYWwklKf4YUMZHrj+tSulNKRdNfMmO+68qRt3KcAGAnOAMfc1WzU1qDjD0wv5LVaW3epTXzy/4LEOlKUrzz1TGa5Nry5S79qhFhiubI7byGgk9FOHqo/bP7GusnkVx7XEGZYNW/i7KCWXXkvtOEfTvHVB/T9DXXo8eR+uOPqcOvbVa9M8/Q6TYNO2+xRUtQ2UlzH1vqGVrPmT/66VITYcedGXHlsoeaWMKQsAg1WbZ8QrDKjpVJkKiPY+pt1BOD6EDBqPv/AMSYLTCmrIFSZCvpS6pBShB88HlX2/es/DfKfKeTTz6eMOGsHOL9Dat16nQ2lbmmHlJSSe3kft09qtdn0xrCTamExp6oEQAqaa8dTajuJOSEDPJOeTmqa+HUTFGe24XN+95DnClZ+o58iQf3rtMLWenn4iHvxFlkY/s3TtWn0x/pXo6mdkYR2rP2yeZpYVznJyePvgoSL9qfR90RGuzrkpnG4tur8QOJ7lCzzn/eKmL/AK2m3Kc3atK43OY3STjuMnGeAB3J9ahNZ3cavvsOJZmVvJay22raQXCojJxjISMDk/eoX8MjQL4u3ajL7DSFFKnGU5P8qgCDlJ9OaiNcJJTmsSx1/QldZBuEJZjnv+y1vaY1U2180jUviyR9RaE1YyfIc49sAV4w9fT02O4xLgsi4ob2x3wAFFWdpBHTIzn9fLnUm2XREOMXk3yVIOMpaZCFKP8Al498VEX23wYMCDJhontKlb1BEwIB2JxhQCfMnjPYGkYwswp/4wJznXmUOPXnJcrBq9ds0wu4XqYuZKkOqEVg4ClBOB7DOcmos6kvraBd7rNeajvrJiwGsJL/AO2UoHH1dT265qM1LpqZYGbfNBLjLjSCoqGQ071KT2xnOPevK+agN1u9uuSmx/w7TW9j+6FIWSoD0PH+xSNMJPdFZT/3AldOK2zeGsf9LrGt2tryyJUm6t2xKwFNx0I5SPXuPcmq5qC+arsqlWq4Tz4gIdRIb4UpHI4OBkffkYq/xda6efipfNxaayMlt07Vg+WK5trC8I1XqCM3BSoMZTHaURgqKlcqx26jj0rGjdKb3wWF7G+pcI1pwm9z9ybtds1lqG1NvrvLkaOU5ZClqStwf4iU84PmT7VraGvt3jaoatE2U9IaccWy4h5wrKFJCjkE89U48q6m2luJESkYS0y2AO2AB/8AK5X8NWjc9Xyrm4OG0uPc84U4rj9iqqwsVkJtpYXsWnU67K0pPL75OuClKVwHqCoKTeLdLua7JIj+Oor8JaVBKk5KN/KSc4wRzjGTjNThqNRZIqZ/zp8Qu+MXgFL4Cykpzj/lOKtFpdlJqTwkQ0zQmmB4khyEWkgFSyh9aUgDrxnAr603bLCxIKYNoMd9LaXULkJ3LUhWQFAkkjoeDg+lWSQyiQwtl1IU24kpWk9weCK1rdbGYK1rQt11xaUoLjy9ytqc4GfIZP61fyyccNsz8EFLMYoj51rssGT+JuW9DkxxzalSU7luLVxgZ46E9eAPQVHNaQ0zeAuT+GLYWFqQ40lxTe1QOCMJVj3HWrLcILU5tCHCtCm1hxtbasKQodx7Ej3r6gQ2oLAYYBCASolRyVKJyST3JJJqFZJLhvJLqjJ8pYIOOix6ZltwIMNLcp9GUJbALjvPTJOT3PJwMGpC72K2XtsJuUNt0p4SrotP2UORXpKs8WVJXIcC/GV4eFhWCjYoqG3y5Jz59638cdKhzeU0+SY1rDi0sFMs2m9MtXh5iNbXHHox5XIX4iUq4P5STjrwSOcHFT93tFtl4lTbe3KdYThGQCQOuBkgV6xLRHizly0qeW6QpKS44VbApW5QGecZA47dBgVuyGg8w40okBaSklJwRkY4qZWNvOSIVRUWsIj4yot/tIVIhK+UkJCg1ISkhaTgg4BNQd0s+l4XitLsiHdjJdeLKBlpv/ETkEdDjHPBq1x2UR2G2Gk7W20BCR5ADAFaM+zRZz6nnvEBcQG3UoWUpdQCSEqHcZJ/U9jURnh98Cde5LhNkRE0FpppYeTBLncB15a0/oTg+9fMNvTr1+SmPa2xLQ4tKH0oTgKb4PAORjGMkAVagMJwO1aES0RYj4fYQUuYUFHP59ytxKvM5Jx9z51byyf7myPDFY2pfg+r07HYtEtyYVfLpaV4m04O3HOD51HaTttphRHHbRD+XS4QlSi6HCvb/MFK6ZPepW4wW7hEVGeK0oUpKsoVtOUqChz9wK9IjHyzIa3rXj+8sgn9qpu+HaXccz3Y6PelKVU0FKUoDGKzSlAKUpQClKUApSlAKUpQClKUApSlAKUpQClKUApSlAKUpQClKUApSlAKUpQClKUApSsE84oDNKUoDCulQLMrUKrc847b46JYWlLbQcG1QIBKid3YnGP5TjqKnjQ0BEKkXkSoKEw2VMOJT8y5v5aPJVxu5HAHGeVDtnC4/iirhBXCBEVJUJCStIP5084PXjd3GM55OBUtis4oCHaF2TLOcLZUXlAqI+j6voSfMYwQfuD2ryS1d3Iyg26+yvxGSgveGpWAQV5xkbT0wOcZxjg1O4FB0oCMhuXBNsWX2CqZl5SUFSSPzq2JyO2Cn264NZDty8eEkMILSwr5lSgAUntxvOPbd7VI96zgUBFWp27F10XRthLeAWy2kgpPGQfqOevbHQ+YrwbuEuIgtPRZDzhJ2Ed1bc7QT23cAnsQegJqcwKACgKw7LuClzGEtyA66krZKUkcjbjHdIJ3A544HY87kq5TWyNsdaQlYSvDZJOVEDHnxg8Zx3qa7GmKAr8eXdSU5jv7klWErSAD0wCeh/MoZB6oHPOT7rlziqStEZ7naGwEnAQOpwSOck8dTgduamTSgK2VXRyMC9HfDykEJQlZAQrKik7geD0HU8HnvUkw60ytSkw5W4jAcWkqUv0yTke+BUngVjFAeEF9b6CXGltqBx9SSnPqM84rZrAABrNAf//Z"/>
          <p:cNvSpPr>
            <a:spLocks noChangeAspect="1" noChangeArrowheads="1"/>
          </p:cNvSpPr>
          <p:nvPr/>
        </p:nvSpPr>
        <p:spPr bwMode="auto">
          <a:xfrm>
            <a:off x="9017000" y="-614363"/>
            <a:ext cx="1266825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642918"/>
            <a:ext cx="1295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5720" y="1500174"/>
            <a:ext cx="100362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42844" y="2643182"/>
            <a:ext cx="1500198" cy="10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67" name="AutoShape 11" descr="data:image/jpeg;base64,/9j/4AAQSkZJRgABAQAAAQABAAD/2wCEAAkGBhQSEBQSEhIWFBUVGBUZFhcYFxcfGBsWGB0cFRoYHxwcHSchFxwjGhQWHzcgJScpLCwsFx4xNTAqNSYrLCkBCQoKDgwOGg8PGjIiHyU1KzQ1NSkpMTYuLCkpNSwsLCkpLDQ1LC81MiosKyw0LC0wKS4sNS8sNSwsKiwsLC8sMf/AABEIAJkAmQMBIgACEQEDEQH/xAAbAAEAAQUBAAAAAAAAAAAAAAAABQIDBAYHAf/EAD4QAAIBAwEFBQUFBgYDAQAAAAECAwAEESEFBhIxQRMiUWGBBzJxkaEUI1JisUKCkqLB0SUzcnOy4RaT8BX/xAAaAQEAAgMBAAAAAAAAAAAAAAAAAwQBAgUG/8QAMxEAAQMCBQEGBAUFAAAAAAAAAQACEQMhBBIxQVFxBRMiYZGhgbHR8BQyQlLxFSMzweH/2gAMAwEAAhEDEQA/AO0UpSiJSqTTNEVVKxr2/SFDJK4RBzJP08z5VpG0PaarHEHdXkHZC7n/AExggD95vStHVGs1VvD4KtiP8bbc7LoFK5db7w3c7HsZWOvuvNFG5+CcP9TUra70XNuwW5STB/ZkC8R/25Vwsh68DAE9DUYrNKt1OyarLZgTxN/Rb5SrFtdLIiyI3ErAFSOoNXanXKIIMFVUqmlFhVUqmlEVVKppRFVSqaLRFVSlKIlKUoipNQm8u9cVmmX70h9yMHU+Z/CvnV3ebeJLOEyNqxyI0/E39hzJrlWz7dru7eS6YhUBlnY6YQahR4ZyFA86r1auXwt1XZ7O7PFYGtWswervIffkE25tO4u5O0mBKBSyAZWMLyyMjJ1PDnmToKyDsGVEVrm7S26pGxYyDIxngTVdNPGr95eSsxd8QBSkr4I4xnK28IB0jwuoHTJY64FV7OiiMvAlutxOxJaS4dlizjJCg959CNW1PPFVIk3Xpe8LKYDQABxBj4nwjrcnha7eq4IVnLgHIc8ZX494ZFbfsraXFm20VyBm3kbit5gRkdm5yYWI1GCRmrG0N3JUkzJbwLxK3CkfadnLgcRQMG+7kwCRprjryrV9ow9nIBwsqEI0eWyQh7wKsNGGp109DWLsMrf+3jGhoPntr6/exBC6PuHfqjyWYJ4RmSIN7yqTh42HRlb55z1rc65jsW5ZtsQsy4fhZJG6Oyxnv+q9mT5106r1Ey2OF5PtWlkrB37gCetwfWEpSlTLlJSlKIlKUoiV6teV6tEVVKUoiUpSiLke+9y020nVvctwuR4IOFnPxPF+lYv2oSRyzYyHuFd1H7TM57KM+QVWOPzjwqY36hMF67he7cQFSfBjiMk/JfnUZsydA0CBR2ZktXlb8MkbNGxP5TlTnzHjXNcPGZXuqDgcNTc0WAHt+b4yPVZBs2S/kiwJZvuyobVTcMvE0rDqEy5A5e7WMtoi200zYlbiUycYy4Zu8kg8uMNG6mpTe3ZqjajO0xg44hJHJgn7xe7gY1J06a6ioDaeypw6CdOzaUlzKeLiZSdWccWAV0OMZo4QTblZoOFRrDmiQ0+msem1wdRC3fatp2DWyRnEM0sTBGb/ACnQiVmXOoQoHBXkPWtT3thAt7JjoWjm4R+QvxJ6cLVl3sJ40NzO10UlaPgAUZihGWbiz3FLEKT1wck1Abc2rJeXAJweSRInugZwFX1+dZqOEELTA0HB7XTMSSedQNb73MbbkrZ/ZtZmW6abvFIlIBbmZJAAfop9MV0yozdzYi2tskQ5gZc+Ln3j/T4AVJ1cpMyNgry3aOJGIrl7dBYdB9dUpSlSqglKUoiUpSiJXq15Xq0RVUpSiJSlKIoPezYH2uAqpAkXJQnlkjBU+RH6A9K5hYbsTzs8IcJPGOEwyd0mPmMHkwz0+HSu0mojb27MV0AW4kkX3JUOHX16jyqCrRDjK7PZ/absO3uibbGJg9OOd9wuV7fvDhYHWSKSE44HIKqevA3vKhwCBkjwNWbnbE8yhJpY34VKqzkEgEhiQRqW7oGeeK27ans6upcBrxZQvumRTxAeGdT6Zq3Y+ydgwMtwuPBEyf5tPpVU0qhOi9CzH4JtMFzhI8ibniRN/slaCC2qqSeLAwM97XQY669K6huRuMIAtxOMzYyqnlHn9Xx8qm9jbo29s3GicT/jc8TenRfQVM1PSw+Uy5cftHtk1293RsDqdz5dEqFud7YY7tbWQOrtw8LEdw8XLXPLOnxqarRParYHs4bldGjbhJ8m1X5Mv1qao4tbIXKwFGnWrClU3kDyOy3ulYex7/t7eKUftorH441+uazKkBlVHNLSWnUJSlKLVKUpREr1a8r1aIqqUpREpSlEVJrwmvTUbvDs1ri1lhRuFnXAPTnnB8jjHrWDot2AOcA4wOePNZ0NwrjKMrDllSCM+lV1zKwWbY0TSSqrtOwVIw3dHDklyQOeuABW8bs7dF3brMF4DllZc5wy6HB6io2VM1jYq7isCaINRhzU5gO5KlaUpUq56VD732Xa2M69eAsPinfH6VMVbukzG4PVWH0NYIkQpKTzTqNeNiD6LVvZle8Vjwk/5TuP3T3x/wAjWHsXf64m7RvsZlRGwTEe8Ac47p97QdKjPZ3dFLS+/InEP4GH9BUr7KLfFrI/4pMfwqP71VY4kNAPPsvQ4uhSpuxFR7Z8TY1/Vc6Qti2RvNBckqjFZBzjcFXHoefpUrXPNnP2m8ErcwgcfwoE/U10Op6bi4GVyMbh20HNDd2g32nZKUpUiopXq0xRaIqqUpREpSlEWNfXixRvK+iopY/ADP8A1Wgbsbd2g6y3Kr28XaHMRPf17x7M/lBAx1qa9pruLEhASC69oR0Tnr5cQFWNz95bSOxCK/C0KMzo2jFveYj8WT4eVV3makTC7eGpZMGaoZnLnAaTAHuJKmIZ7baMJDKHAI4o3BDo3mOanzHOpSzskiRY41CIvJRyrRvZpC8s1zePn7w8PxJPG3y7o9a3+pKZzDMVTx1PuKpoNcS0bTYEi/pylKVbuLlIxxOyoPFiAPrUiogTYLFn2qq3MVv+1Ikj/AJj9cn5Ve2lOEhlc8lRz8gTWqXO3oJ9p2fYScZXtlcgHhwyE8+uq9Kv+0na4iszED3pjw/uDVj+g9ai7wQ48LotwTjVo04ILheepv6BRHsmt8x3JYZDcCkHkdGJH1qYbZM9gS9piW3yWe3Y4ZepMbenI/Wrvs82WYbFSww0pMh+B0X+UA+tXd/Nq9hZSYOGk+7X973j6Ln6Vo1obTBOyt4is6tj3sZcOIEHQxafhyLrXPZmplurq6PXT1di5HyAroladuZ2dlswTzHgDkyHxIOiKB1JA5eda/c7ZvNqymG3BjhHva4AHi7Dmfyj/usMfkYBqSt8ThnYzE1Hg5abbSdBFrcrbdtb/wBrb5UN2rj9mPBAPm3IfWtd/wDLto3mlpb9mv4guf53wo9BU/sH2fW9uAzr20n4nHdB8l5D1ya2cDpW2V7vzGOn1VY18Hh7UWZzy/T4N+q53HuLfzENcXhXrgO7EfLAFdBtIiqKrOXIABYgAsR1IHWq69WpGMDdFTxOMqYiA+IGgAAhVUpSt1USlKURUSICCCAQdCDyI8K0bb3sujkJe2bsjz4G1TPkea/UVvRrytHsa8QVZw2LrYZ2ak6PkeoXLrXYu1rQcEOSg1wjIy68+63Kstdrba5dgf8A1J/eujVZvZGWJ2ReJwrFV8WAJA+dR9zGjiuge1O8PjpMJO5b87rQfse2ptGfsgfzRr/wBNVW/sweQ8V1dl/Jcsf4mP8ASsbd3bF/eC5hLtrE2GK8PBJkYUEAcORkY6c6lvZ3sC5t2lM4KIwACFgcsD72hONNPOomhriLE9V0a9WthmPh7GOEWYBJnrf2U7sXdK2tTxRR9/lxsct6HkPQCtWk3Yub6/Mt3GY4UOFXIOUB0UYPXmT510GrN3eJEheR1RRzLHAqw6m0iNlxKOOrNe5wu5wiTJI6K7oB0AA9AB+grl22Ls7V2ikMZ+5jJGenCPfk9eQ9PGru82+Ul632SzVirHBIHefy/Knx59cVs2726BtbSRVYfaJUYM/QMQQqj8oJ59aice9OUab/AEXRoUv6ezvqtqjrNH7Z/Ufv/mobVlfad8ttD3YIu6vgEXRpD4k8h6eddL2VsqO3iWKJeFV+ZPViepNQHs/3aa1hYyrwyyNrqDhV0AyPHU+oraq3pMjxO1Kq9pYlriKFI+Bnudz9/wC0pSlTLkpXq15Xq0RVUpSiJSlKIrU0yqCzMFA5kkAfM1jR7XgY4WeIk8gJFJ/WtV3gX7Rte3tZdYVj7Qp0Zu8dR190f/GpnePd+B7WUGJF4UZlZVUFSoJBBA05VHmJmNlf/DU2d2KhMuE2GgNh19lOUrWdyttFtnJLO4ATiUux/ZU4BJPlp6VnWm91rI4RZu83u8Ssob/SWADVkPBAPKiqYSqx72gE5SQSBaymMUqPvtvRQzRQOSHm0QBSRzxqemtXtp7SS3iaaQkIuM4GTqQOXxNbZgoe6f4bHxaee1visqozb27kN4ipMG7pypU4IPXxH0rNsLxZo0lTJVwCuRg4Pl0rE2Vt+K4aRYiSYjwvlSMHUdefumsHKbHdb0xVpuL2SC3cbbL3ZGwILVeGGMLnm3Nj8WOpqQqCl32tQWAkZ+HRmSN2UfFgMVn/AP7kJt2uVkDxKCxZddBz0558qwC3QLarSxBOao0ydyDcrOpWLszaSXESzRklGzgkYOhI5elWLHb8U00sCEl4ThwVIHPh0PXWtpCi7p/isfDr5bX+Kka8ZgASTgDUk8sVC3G+VqjsnaM5X3uzR3C/EqCKuz7UiuLOZ4XDr2cgyOh4ToQdQfjWMw2Kk/DVRBc0gGLxypKC4VxxIyuPFSCM/EVdWue7g7zW8FksbsePjdiqo7EA4wTwg4rd9l7ViuE44ZA68jjofAg6g/GtWPDgFLi8G/DvcIOUGJjVZtKUqRUkpSlEXPtv2TS7bjVJDEwhDK4AOGXjI0PMdCPCm8l5dh47a7lSOCc8BlhQ5PLukMe5nIzj61tEu7qm+W84zxKnBwYGMa655/tVRvLu0LxY1aQp2bcWgBz0xrVc0zBjldtmNpZ6QdGUNiYuDe49uQtY33suxWxtYkzCJPcLYDMCuAzeeTr51m7xWN7dwGFrOFNQVYTjKkeGmmmlbNtjY0d1EYpVyM5BGjKw5MD0NY+z9jyxleK8llVeSssYz07zAZasmnc8FRsxoFNhtnaSb5rkmZEHXmfVaptyORbzZXbe+OFXOcjjBAOvXmPnU/7QG/w6fz4B68a1Ibc2DHdIEkyCp4kdThlbxBqOl3PMvCLm6lnjUgiMhVUkfiKjLULCMwG6yzE0nGk95gs1Ea3zW+VyFl7nMPsNt/trWi7KkYWu1pEzq2AR4Fjxfyt9a22Lc0xqY4byeKI5+7HAcA8wGIyoqV2dsOGCDsET7sg8QOpbi0JY9SaZC6JtCDFUqRe5pzZnAxGgBzX89rT1WFuNEq7PtwoGq5PmSTnPjrWm7Kbu7Xij9zDsoHLmw09B9K2u33OMQMcN5PHCST2Y4TgHmFYjK5q7sHdCO1lmdGLLLpwEDCjJOPPnjWsZHHKI0+i3biaNM1Xh0lxBAg7OBv5/cq37Pm/w6D9//m1a3sx2FzteSPmFkwR45b+xqZvt1pLaGVrK6eFcM/ZEKyZAyeEkZTlV/wBn6wtZB40ILs3a8R4izjQknqNfrWADLWnb+FuajGtrYhhzB5FuJOa/pFpXns3jUbPjK82aQsfE8RGvoBUFYSBb/akaaIYpSQOXEuM/VmrYYdzjEWFtdTQRucmNQjAE8+EsMrVNjuPHFLNIkjYljaPhIBxxYy2ebHIzrzJNZyOhojRajE0BUrVC6c+gg2uDfptErE9lkIFjxAatI+T1OMAVb2AODbV4i6KyBiBy4sx64/fb51sG7ewRZwCFXLgMzZIAPe+Hwqiz3cCXst3xkmVeEpgYHu65/c+tZDCGtHCiqYqm6tXdNnAx6gj5KapSlTrkJSlKIlMUpRExTFKURMUxSlETFMUpRExTFKURUugIIIBB0IPIjwq3a2aRrwxoqLz4VUAZPXAq9SizJiExTFKUWExSlKIlKUoi/9k="/>
          <p:cNvSpPr>
            <a:spLocks noChangeAspect="1" noChangeArrowheads="1"/>
          </p:cNvSpPr>
          <p:nvPr/>
        </p:nvSpPr>
        <p:spPr bwMode="auto">
          <a:xfrm>
            <a:off x="9017000" y="-698500"/>
            <a:ext cx="1428750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858148" y="5143512"/>
            <a:ext cx="10001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28596" y="4357694"/>
            <a:ext cx="78581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71" name="Picture 15" descr="Jarir Bookstore Logo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319068"/>
            <a:ext cx="1724025" cy="4667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2863895-3444-4A4F-8CFF-3EBF007C5F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32863895-3444-4A4F-8CFF-3EBF007C5F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0ED3CF9-440D-4A80-BDB3-516CEBA645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40ED3CF9-440D-4A80-BDB3-516CEBA645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238A84-F2C9-471C-A564-3643E274A2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C4238A84-F2C9-471C-A564-3643E274A2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99C6203-1ECD-4CF2-ADC9-0614DE7CDF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499C6203-1ECD-4CF2-ADC9-0614DE7CDF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DD4028-6082-44C1-B980-E94EF45060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A5DD4028-6082-44C1-B980-E94EF45060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815D4FF-50AF-4BAD-825A-B6FB59D960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F815D4FF-50AF-4BAD-825A-B6FB59D960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7AD014D-BB45-4E4C-9507-88D3234C3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07AD014D-BB45-4E4C-9507-88D3234C3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6A83F25-C47C-4380-A30B-85AE81FEB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A6A83F25-C47C-4380-A30B-85AE81FEB1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2B171F1-A322-4272-B717-08B3AC483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dgm id="{A2B171F1-A322-4272-B717-08B3AC4832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3A2BE08-7D4F-4B44-912D-5246E37A5E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>
                                            <p:graphicEl>
                                              <a:dgm id="{C3A2BE08-7D4F-4B44-912D-5246E37A5E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37187E-13E6-490D-8517-F812A09693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C837187E-13E6-490D-8517-F812A09693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AD1450-3E54-48E4-B323-F3E40C3BAA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graphicEl>
                                              <a:dgm id="{4CAD1450-3E54-48E4-B323-F3E40C3BAA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2D0858-9436-4383-AA54-97EC44A4D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>
                                            <p:graphicEl>
                                              <a:dgm id="{892D0858-9436-4383-AA54-97EC44A4D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2BD3EF-1071-45D0-80CC-BFBE0B64C3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>
                                            <p:graphicEl>
                                              <a:dgm id="{9A2BD3EF-1071-45D0-80CC-BFBE0B64C3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87DF3A-5FF9-40AB-8E8D-805329DFCB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>
                                            <p:graphicEl>
                                              <a:dgm id="{8687DF3A-5FF9-40AB-8E8D-805329DFCB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6">
                    <a:lumMod val="75000"/>
                  </a:schemeClr>
                </a:solidFill>
                <a:cs typeface="AdvertisingExtraBold" pitchFamily="2" charset="-78"/>
              </a:rPr>
              <a:t>خدمات صندوق الطلاب</a:t>
            </a:r>
            <a:endParaRPr lang="zh-CN" altLang="en-US" dirty="0">
              <a:solidFill>
                <a:schemeClr val="accent6">
                  <a:lumMod val="75000"/>
                </a:schemeClr>
              </a:solidFill>
              <a:cs typeface="AdvertisingExtraBold" pitchFamily="2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68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oo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</Template>
  <TotalTime>94</TotalTime>
  <Words>99</Words>
  <Application>Microsoft Office PowerPoint</Application>
  <PresentationFormat>عرض على الشاشة (3:4)‏</PresentationFormat>
  <Paragraphs>35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Brook</vt:lpstr>
      <vt:lpstr>الشريحة 1</vt:lpstr>
      <vt:lpstr>الأنشطة الطلابية</vt:lpstr>
      <vt:lpstr>معرض  ”حياتي جميلة بلا سموم“</vt:lpstr>
      <vt:lpstr>برنامج ”بصمة“ للفتاة الجامعية</vt:lpstr>
      <vt:lpstr>رعاية ماسية لملتقى ”شباب سعداء“</vt:lpstr>
      <vt:lpstr>عالم المرأة والطفل</vt:lpstr>
      <vt:lpstr>خدمات صندوق الطلاب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ABS</dc:creator>
  <cp:lastModifiedBy>ABS</cp:lastModifiedBy>
  <cp:revision>12</cp:revision>
  <dcterms:created xsi:type="dcterms:W3CDTF">2012-05-06T20:00:43Z</dcterms:created>
  <dcterms:modified xsi:type="dcterms:W3CDTF">2012-05-07T03:13:28Z</dcterms:modified>
</cp:coreProperties>
</file>